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56" r:id="rId3"/>
    <p:sldId id="279" r:id="rId4"/>
    <p:sldId id="274" r:id="rId5"/>
    <p:sldId id="280" r:id="rId6"/>
    <p:sldId id="276" r:id="rId7"/>
    <p:sldId id="278" r:id="rId8"/>
    <p:sldId id="27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9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0F08F-307F-4DB3-948A-C30007F7C9BF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3E25C-12E0-4A3B-9B40-DCC0B6869A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40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A29CB-2FBF-417F-8827-AE6A1FCBD0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48BD3C-C92A-482E-A951-517C6C70B1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37C42-D62E-4444-827E-0904FBB3C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Internal  confidential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3BE04-E9EF-4AFD-8E72-A1CC720A4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Plant Kaizen Competition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36983-6F02-4EDE-86CC-9B16C0AD5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A807-3A92-4956-B994-A2DD13DC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A8038-7A18-471F-B3AC-6B6040EFE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0B165E-7855-4DD6-89F9-101FC25B3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93BEB-26E7-4EEB-8692-4923B4F4E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Internal  confidential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EF40C-E1E8-4B3A-AACA-C25E27D23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Plant Kaizen Competition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82DB2C-67ED-4A6C-A091-EE8299F9A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A807-3A92-4956-B994-A2DD13DC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94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66C928-306E-407D-8A42-E75F052D3A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276969-9AAF-44B0-8059-A9363EDD3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0698F4-BB03-42FF-A5CD-201DC0AE5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Internal  confidential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0BF5C-6893-40C2-8227-7FC1B7D73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Plant Kaizen Competition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FE41F-3930-4767-A3BA-21482C9C6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A807-3A92-4956-B994-A2DD13DC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15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9982047" y="4433421"/>
            <a:ext cx="2235200" cy="2438400"/>
          </a:xfrm>
          <a:prstGeom prst="rect">
            <a:avLst/>
          </a:prstGeom>
          <a:solidFill>
            <a:srgbClr val="ED1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556" tIns="47279" rIns="94556" bIns="4727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32" dirty="0"/>
          </a:p>
        </p:txBody>
      </p:sp>
      <p:sp>
        <p:nvSpPr>
          <p:cNvPr id="22" name="Right Triangle 21"/>
          <p:cNvSpPr>
            <a:spLocks noChangeArrowheads="1"/>
          </p:cNvSpPr>
          <p:nvPr userDrawn="1"/>
        </p:nvSpPr>
        <p:spPr bwMode="auto">
          <a:xfrm rot="16200000">
            <a:off x="7647140" y="4535488"/>
            <a:ext cx="2438400" cy="2235200"/>
          </a:xfrm>
          <a:prstGeom prst="rtTriangle">
            <a:avLst/>
          </a:prstGeom>
          <a:solidFill>
            <a:srgbClr val="ED1B24"/>
          </a:solidFill>
          <a:ln w="25400" algn="ctr">
            <a:noFill/>
            <a:miter lim="800000"/>
            <a:headEnd/>
            <a:tailEnd/>
          </a:ln>
        </p:spPr>
        <p:txBody>
          <a:bodyPr vert="eaVert" lIns="94556" tIns="47279" rIns="94556" bIns="4727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32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3" name="Parallelogram 22"/>
          <p:cNvSpPr/>
          <p:nvPr/>
        </p:nvSpPr>
        <p:spPr>
          <a:xfrm>
            <a:off x="3048002" y="4419602"/>
            <a:ext cx="4775200" cy="2438400"/>
          </a:xfrm>
          <a:prstGeom prst="parallelogram">
            <a:avLst>
              <a:gd name="adj" fmla="val 69687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4556" tIns="47279" rIns="94556" bIns="4727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32" dirty="0"/>
          </a:p>
        </p:txBody>
      </p:sp>
      <p:sp>
        <p:nvSpPr>
          <p:cNvPr id="24" name="Parallelogram 23"/>
          <p:cNvSpPr/>
          <p:nvPr/>
        </p:nvSpPr>
        <p:spPr>
          <a:xfrm>
            <a:off x="7823202" y="1981202"/>
            <a:ext cx="4368800" cy="2438400"/>
          </a:xfrm>
          <a:prstGeom prst="parallelogram">
            <a:avLst>
              <a:gd name="adj" fmla="val 69687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4556" tIns="47279" rIns="94556" bIns="4727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32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064" y="1655066"/>
            <a:ext cx="7522464" cy="1618488"/>
          </a:xfrm>
        </p:spPr>
        <p:txBody>
          <a:bodyPr anchor="b" anchorCtr="0"/>
          <a:lstStyle>
            <a:lvl1pPr algn="l">
              <a:defRPr sz="417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2064" y="3429000"/>
            <a:ext cx="7522464" cy="9144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2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5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8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1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3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6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09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22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4" name="Group 19"/>
          <p:cNvGrpSpPr/>
          <p:nvPr/>
        </p:nvGrpSpPr>
        <p:grpSpPr>
          <a:xfrm>
            <a:off x="664634" y="609602"/>
            <a:ext cx="3936586" cy="911225"/>
            <a:chOff x="498474" y="609600"/>
            <a:chExt cx="2952439" cy="911225"/>
          </a:xfrm>
        </p:grpSpPr>
        <p:grpSp>
          <p:nvGrpSpPr>
            <p:cNvPr id="5" name="Group 17"/>
            <p:cNvGrpSpPr>
              <a:grpSpLocks noChangeAspect="1"/>
            </p:cNvGrpSpPr>
            <p:nvPr userDrawn="1"/>
          </p:nvGrpSpPr>
          <p:grpSpPr>
            <a:xfrm>
              <a:off x="1462087" y="776287"/>
              <a:ext cx="1988826" cy="548640"/>
              <a:chOff x="6792913" y="814388"/>
              <a:chExt cx="1289050" cy="355599"/>
            </a:xfrm>
          </p:grpSpPr>
          <p:sp>
            <p:nvSpPr>
              <p:cNvPr id="1029" name="Freeform 5"/>
              <p:cNvSpPr>
                <a:spLocks/>
              </p:cNvSpPr>
              <p:nvPr userDrawn="1"/>
            </p:nvSpPr>
            <p:spPr bwMode="auto">
              <a:xfrm>
                <a:off x="6792913" y="828675"/>
                <a:ext cx="325438" cy="331787"/>
              </a:xfrm>
              <a:custGeom>
                <a:avLst/>
                <a:gdLst/>
                <a:ahLst/>
                <a:cxnLst>
                  <a:cxn ang="0">
                    <a:pos x="147" y="77"/>
                  </a:cxn>
                  <a:cxn ang="0">
                    <a:pos x="57" y="77"/>
                  </a:cxn>
                  <a:cxn ang="0">
                    <a:pos x="57" y="0"/>
                  </a:cxn>
                  <a:cxn ang="0">
                    <a:pos x="0" y="0"/>
                  </a:cxn>
                  <a:cxn ang="0">
                    <a:pos x="0" y="209"/>
                  </a:cxn>
                  <a:cxn ang="0">
                    <a:pos x="57" y="209"/>
                  </a:cxn>
                  <a:cxn ang="0">
                    <a:pos x="57" y="126"/>
                  </a:cxn>
                  <a:cxn ang="0">
                    <a:pos x="147" y="126"/>
                  </a:cxn>
                  <a:cxn ang="0">
                    <a:pos x="147" y="209"/>
                  </a:cxn>
                  <a:cxn ang="0">
                    <a:pos x="205" y="209"/>
                  </a:cxn>
                  <a:cxn ang="0">
                    <a:pos x="205" y="0"/>
                  </a:cxn>
                  <a:cxn ang="0">
                    <a:pos x="147" y="0"/>
                  </a:cxn>
                  <a:cxn ang="0">
                    <a:pos x="147" y="77"/>
                  </a:cxn>
                </a:cxnLst>
                <a:rect l="0" t="0" r="r" b="b"/>
                <a:pathLst>
                  <a:path w="205" h="209">
                    <a:moveTo>
                      <a:pt x="147" y="77"/>
                    </a:moveTo>
                    <a:lnTo>
                      <a:pt x="57" y="77"/>
                    </a:lnTo>
                    <a:lnTo>
                      <a:pt x="57" y="0"/>
                    </a:lnTo>
                    <a:lnTo>
                      <a:pt x="0" y="0"/>
                    </a:lnTo>
                    <a:lnTo>
                      <a:pt x="0" y="209"/>
                    </a:lnTo>
                    <a:lnTo>
                      <a:pt x="57" y="209"/>
                    </a:lnTo>
                    <a:lnTo>
                      <a:pt x="57" y="126"/>
                    </a:lnTo>
                    <a:lnTo>
                      <a:pt x="147" y="126"/>
                    </a:lnTo>
                    <a:lnTo>
                      <a:pt x="147" y="209"/>
                    </a:lnTo>
                    <a:lnTo>
                      <a:pt x="205" y="209"/>
                    </a:lnTo>
                    <a:lnTo>
                      <a:pt x="205" y="0"/>
                    </a:lnTo>
                    <a:lnTo>
                      <a:pt x="147" y="0"/>
                    </a:lnTo>
                    <a:lnTo>
                      <a:pt x="147" y="77"/>
                    </a:lnTo>
                    <a:close/>
                  </a:path>
                </a:pathLst>
              </a:custGeom>
              <a:solidFill>
                <a:srgbClr val="ED1C2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32" dirty="0"/>
              </a:p>
            </p:txBody>
          </p:sp>
          <p:sp>
            <p:nvSpPr>
              <p:cNvPr id="1030" name="Freeform 6"/>
              <p:cNvSpPr>
                <a:spLocks noEditPoints="1"/>
              </p:cNvSpPr>
              <p:nvPr userDrawn="1"/>
            </p:nvSpPr>
            <p:spPr bwMode="auto">
              <a:xfrm>
                <a:off x="7154863" y="819150"/>
                <a:ext cx="331788" cy="350837"/>
              </a:xfrm>
              <a:custGeom>
                <a:avLst/>
                <a:gdLst/>
                <a:ahLst/>
                <a:cxnLst>
                  <a:cxn ang="0">
                    <a:pos x="123" y="0"/>
                  </a:cxn>
                  <a:cxn ang="0">
                    <a:pos x="0" y="127"/>
                  </a:cxn>
                  <a:cxn ang="0">
                    <a:pos x="125" y="257"/>
                  </a:cxn>
                  <a:cxn ang="0">
                    <a:pos x="243" y="176"/>
                  </a:cxn>
                  <a:cxn ang="0">
                    <a:pos x="171" y="176"/>
                  </a:cxn>
                  <a:cxn ang="0">
                    <a:pos x="126" y="205"/>
                  </a:cxn>
                  <a:cxn ang="0">
                    <a:pos x="70" y="149"/>
                  </a:cxn>
                  <a:cxn ang="0">
                    <a:pos x="243" y="149"/>
                  </a:cxn>
                  <a:cxn ang="0">
                    <a:pos x="244" y="134"/>
                  </a:cxn>
                  <a:cxn ang="0">
                    <a:pos x="123" y="0"/>
                  </a:cxn>
                  <a:cxn ang="0">
                    <a:pos x="69" y="101"/>
                  </a:cxn>
                  <a:cxn ang="0">
                    <a:pos x="69" y="101"/>
                  </a:cxn>
                  <a:cxn ang="0">
                    <a:pos x="122" y="50"/>
                  </a:cxn>
                  <a:cxn ang="0">
                    <a:pos x="174" y="101"/>
                  </a:cxn>
                  <a:cxn ang="0">
                    <a:pos x="69" y="101"/>
                  </a:cxn>
                </a:cxnLst>
                <a:rect l="0" t="0" r="r" b="b"/>
                <a:pathLst>
                  <a:path w="244" h="257">
                    <a:moveTo>
                      <a:pt x="123" y="0"/>
                    </a:moveTo>
                    <a:cubicBezTo>
                      <a:pt x="49" y="0"/>
                      <a:pt x="0" y="51"/>
                      <a:pt x="0" y="127"/>
                    </a:cubicBezTo>
                    <a:cubicBezTo>
                      <a:pt x="0" y="207"/>
                      <a:pt x="49" y="257"/>
                      <a:pt x="125" y="257"/>
                    </a:cubicBezTo>
                    <a:cubicBezTo>
                      <a:pt x="186" y="257"/>
                      <a:pt x="228" y="229"/>
                      <a:pt x="243" y="176"/>
                    </a:cubicBezTo>
                    <a:cubicBezTo>
                      <a:pt x="171" y="176"/>
                      <a:pt x="171" y="176"/>
                      <a:pt x="171" y="176"/>
                    </a:cubicBezTo>
                    <a:cubicBezTo>
                      <a:pt x="165" y="196"/>
                      <a:pt x="149" y="205"/>
                      <a:pt x="126" y="205"/>
                    </a:cubicBezTo>
                    <a:cubicBezTo>
                      <a:pt x="92" y="205"/>
                      <a:pt x="71" y="185"/>
                      <a:pt x="70" y="149"/>
                    </a:cubicBezTo>
                    <a:cubicBezTo>
                      <a:pt x="243" y="149"/>
                      <a:pt x="243" y="149"/>
                      <a:pt x="243" y="149"/>
                    </a:cubicBezTo>
                    <a:cubicBezTo>
                      <a:pt x="243" y="141"/>
                      <a:pt x="244" y="138"/>
                      <a:pt x="244" y="134"/>
                    </a:cubicBezTo>
                    <a:cubicBezTo>
                      <a:pt x="244" y="51"/>
                      <a:pt x="197" y="0"/>
                      <a:pt x="123" y="0"/>
                    </a:cubicBezTo>
                    <a:close/>
                    <a:moveTo>
                      <a:pt x="69" y="101"/>
                    </a:moveTo>
                    <a:cubicBezTo>
                      <a:pt x="69" y="101"/>
                      <a:pt x="69" y="101"/>
                      <a:pt x="69" y="101"/>
                    </a:cubicBezTo>
                    <a:cubicBezTo>
                      <a:pt x="75" y="68"/>
                      <a:pt x="93" y="50"/>
                      <a:pt x="122" y="50"/>
                    </a:cubicBezTo>
                    <a:cubicBezTo>
                      <a:pt x="152" y="50"/>
                      <a:pt x="173" y="71"/>
                      <a:pt x="174" y="101"/>
                    </a:cubicBezTo>
                    <a:lnTo>
                      <a:pt x="69" y="101"/>
                    </a:lnTo>
                    <a:close/>
                  </a:path>
                </a:pathLst>
              </a:custGeom>
              <a:solidFill>
                <a:srgbClr val="ED1C2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32" dirty="0"/>
              </a:p>
            </p:txBody>
          </p:sp>
          <p:sp>
            <p:nvSpPr>
              <p:cNvPr id="1031" name="Freeform 7"/>
              <p:cNvSpPr>
                <a:spLocks/>
              </p:cNvSpPr>
              <p:nvPr userDrawn="1"/>
            </p:nvSpPr>
            <p:spPr bwMode="auto">
              <a:xfrm>
                <a:off x="7526338" y="814388"/>
                <a:ext cx="206375" cy="346075"/>
              </a:xfrm>
              <a:custGeom>
                <a:avLst/>
                <a:gdLst/>
                <a:ahLst/>
                <a:cxnLst>
                  <a:cxn ang="0">
                    <a:pos x="85" y="8"/>
                  </a:cxn>
                  <a:cxn ang="0">
                    <a:pos x="0" y="123"/>
                  </a:cxn>
                  <a:cxn ang="0">
                    <a:pos x="0" y="254"/>
                  </a:cxn>
                  <a:cxn ang="0">
                    <a:pos x="68" y="254"/>
                  </a:cxn>
                  <a:cxn ang="0">
                    <a:pos x="68" y="146"/>
                  </a:cxn>
                  <a:cxn ang="0">
                    <a:pos x="90" y="75"/>
                  </a:cxn>
                  <a:cxn ang="0">
                    <a:pos x="132" y="62"/>
                  </a:cxn>
                  <a:cxn ang="0">
                    <a:pos x="151" y="64"/>
                  </a:cxn>
                  <a:cxn ang="0">
                    <a:pos x="151" y="9"/>
                  </a:cxn>
                  <a:cxn ang="0">
                    <a:pos x="85" y="8"/>
                  </a:cxn>
                </a:cxnLst>
                <a:rect l="0" t="0" r="r" b="b"/>
                <a:pathLst>
                  <a:path w="151" h="254">
                    <a:moveTo>
                      <a:pt x="85" y="8"/>
                    </a:moveTo>
                    <a:cubicBezTo>
                      <a:pt x="61" y="13"/>
                      <a:pt x="0" y="31"/>
                      <a:pt x="0" y="123"/>
                    </a:cubicBezTo>
                    <a:cubicBezTo>
                      <a:pt x="0" y="254"/>
                      <a:pt x="0" y="254"/>
                      <a:pt x="0" y="254"/>
                    </a:cubicBezTo>
                    <a:cubicBezTo>
                      <a:pt x="68" y="254"/>
                      <a:pt x="68" y="254"/>
                      <a:pt x="68" y="254"/>
                    </a:cubicBezTo>
                    <a:cubicBezTo>
                      <a:pt x="68" y="146"/>
                      <a:pt x="68" y="146"/>
                      <a:pt x="68" y="146"/>
                    </a:cubicBezTo>
                    <a:cubicBezTo>
                      <a:pt x="68" y="106"/>
                      <a:pt x="73" y="87"/>
                      <a:pt x="90" y="75"/>
                    </a:cubicBezTo>
                    <a:cubicBezTo>
                      <a:pt x="100" y="67"/>
                      <a:pt x="115" y="62"/>
                      <a:pt x="132" y="62"/>
                    </a:cubicBezTo>
                    <a:cubicBezTo>
                      <a:pt x="139" y="62"/>
                      <a:pt x="142" y="63"/>
                      <a:pt x="151" y="64"/>
                    </a:cubicBezTo>
                    <a:cubicBezTo>
                      <a:pt x="151" y="9"/>
                      <a:pt x="151" y="9"/>
                      <a:pt x="151" y="9"/>
                    </a:cubicBezTo>
                    <a:cubicBezTo>
                      <a:pt x="151" y="9"/>
                      <a:pt x="123" y="0"/>
                      <a:pt x="85" y="8"/>
                    </a:cubicBezTo>
                    <a:close/>
                  </a:path>
                </a:pathLst>
              </a:custGeom>
              <a:solidFill>
                <a:srgbClr val="ED1C2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32" dirty="0"/>
              </a:p>
            </p:txBody>
          </p:sp>
          <p:sp>
            <p:nvSpPr>
              <p:cNvPr id="1032" name="Freeform 8"/>
              <p:cNvSpPr>
                <a:spLocks noEditPoints="1"/>
              </p:cNvSpPr>
              <p:nvPr userDrawn="1"/>
            </p:nvSpPr>
            <p:spPr bwMode="auto">
              <a:xfrm>
                <a:off x="7743825" y="819150"/>
                <a:ext cx="338138" cy="350837"/>
              </a:xfrm>
              <a:custGeom>
                <a:avLst/>
                <a:gdLst/>
                <a:ahLst/>
                <a:cxnLst>
                  <a:cxn ang="0">
                    <a:pos x="124" y="0"/>
                  </a:cxn>
                  <a:cxn ang="0">
                    <a:pos x="0" y="129"/>
                  </a:cxn>
                  <a:cxn ang="0">
                    <a:pos x="124" y="257"/>
                  </a:cxn>
                  <a:cxn ang="0">
                    <a:pos x="248" y="129"/>
                  </a:cxn>
                  <a:cxn ang="0">
                    <a:pos x="124" y="0"/>
                  </a:cxn>
                  <a:cxn ang="0">
                    <a:pos x="124" y="206"/>
                  </a:cxn>
                  <a:cxn ang="0">
                    <a:pos x="124" y="206"/>
                  </a:cxn>
                  <a:cxn ang="0">
                    <a:pos x="68" y="129"/>
                  </a:cxn>
                  <a:cxn ang="0">
                    <a:pos x="124" y="52"/>
                  </a:cxn>
                  <a:cxn ang="0">
                    <a:pos x="180" y="128"/>
                  </a:cxn>
                  <a:cxn ang="0">
                    <a:pos x="124" y="206"/>
                  </a:cxn>
                </a:cxnLst>
                <a:rect l="0" t="0" r="r" b="b"/>
                <a:pathLst>
                  <a:path w="248" h="257">
                    <a:moveTo>
                      <a:pt x="124" y="0"/>
                    </a:moveTo>
                    <a:cubicBezTo>
                      <a:pt x="49" y="0"/>
                      <a:pt x="0" y="51"/>
                      <a:pt x="0" y="129"/>
                    </a:cubicBezTo>
                    <a:cubicBezTo>
                      <a:pt x="0" y="207"/>
                      <a:pt x="49" y="257"/>
                      <a:pt x="124" y="257"/>
                    </a:cubicBezTo>
                    <a:cubicBezTo>
                      <a:pt x="199" y="257"/>
                      <a:pt x="248" y="207"/>
                      <a:pt x="248" y="129"/>
                    </a:cubicBezTo>
                    <a:cubicBezTo>
                      <a:pt x="248" y="51"/>
                      <a:pt x="199" y="0"/>
                      <a:pt x="124" y="0"/>
                    </a:cubicBezTo>
                    <a:close/>
                    <a:moveTo>
                      <a:pt x="124" y="206"/>
                    </a:moveTo>
                    <a:cubicBezTo>
                      <a:pt x="124" y="206"/>
                      <a:pt x="124" y="206"/>
                      <a:pt x="124" y="206"/>
                    </a:cubicBezTo>
                    <a:cubicBezTo>
                      <a:pt x="89" y="206"/>
                      <a:pt x="68" y="177"/>
                      <a:pt x="68" y="129"/>
                    </a:cubicBezTo>
                    <a:cubicBezTo>
                      <a:pt x="68" y="80"/>
                      <a:pt x="88" y="52"/>
                      <a:pt x="124" y="52"/>
                    </a:cubicBezTo>
                    <a:cubicBezTo>
                      <a:pt x="160" y="52"/>
                      <a:pt x="180" y="80"/>
                      <a:pt x="180" y="128"/>
                    </a:cubicBezTo>
                    <a:cubicBezTo>
                      <a:pt x="180" y="178"/>
                      <a:pt x="160" y="206"/>
                      <a:pt x="124" y="206"/>
                    </a:cubicBezTo>
                    <a:close/>
                  </a:path>
                </a:pathLst>
              </a:custGeom>
              <a:solidFill>
                <a:srgbClr val="ED1C2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32" dirty="0"/>
              </a:p>
            </p:txBody>
          </p:sp>
        </p:grpSp>
        <p:grpSp>
          <p:nvGrpSpPr>
            <p:cNvPr id="6" name="Group 18"/>
            <p:cNvGrpSpPr/>
            <p:nvPr userDrawn="1"/>
          </p:nvGrpSpPr>
          <p:grpSpPr>
            <a:xfrm>
              <a:off x="498474" y="609600"/>
              <a:ext cx="568326" cy="911225"/>
              <a:chOff x="6018212" y="534988"/>
              <a:chExt cx="568326" cy="911225"/>
            </a:xfrm>
          </p:grpSpPr>
          <p:sp>
            <p:nvSpPr>
              <p:cNvPr id="1033" name="Freeform 9"/>
              <p:cNvSpPr>
                <a:spLocks/>
              </p:cNvSpPr>
              <p:nvPr userDrawn="1"/>
            </p:nvSpPr>
            <p:spPr bwMode="auto">
              <a:xfrm>
                <a:off x="6378575" y="534988"/>
                <a:ext cx="207963" cy="4365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5"/>
                  </a:cxn>
                  <a:cxn ang="0">
                    <a:pos x="131" y="185"/>
                  </a:cxn>
                  <a:cxn ang="0">
                    <a:pos x="131" y="97"/>
                  </a:cxn>
                  <a:cxn ang="0">
                    <a:pos x="0" y="0"/>
                  </a:cxn>
                </a:cxnLst>
                <a:rect l="0" t="0" r="r" b="b"/>
                <a:pathLst>
                  <a:path w="131" h="275">
                    <a:moveTo>
                      <a:pt x="0" y="0"/>
                    </a:moveTo>
                    <a:lnTo>
                      <a:pt x="0" y="275"/>
                    </a:lnTo>
                    <a:lnTo>
                      <a:pt x="131" y="185"/>
                    </a:lnTo>
                    <a:lnTo>
                      <a:pt x="131" y="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32" dirty="0"/>
              </a:p>
            </p:txBody>
          </p:sp>
          <p:sp>
            <p:nvSpPr>
              <p:cNvPr id="1034" name="Freeform 10"/>
              <p:cNvSpPr>
                <a:spLocks/>
              </p:cNvSpPr>
              <p:nvPr userDrawn="1"/>
            </p:nvSpPr>
            <p:spPr bwMode="auto">
              <a:xfrm>
                <a:off x="6378575" y="1012825"/>
                <a:ext cx="207963" cy="300037"/>
              </a:xfrm>
              <a:custGeom>
                <a:avLst/>
                <a:gdLst/>
                <a:ahLst/>
                <a:cxnLst>
                  <a:cxn ang="0">
                    <a:pos x="131" y="189"/>
                  </a:cxn>
                  <a:cxn ang="0">
                    <a:pos x="131" y="0"/>
                  </a:cxn>
                  <a:cxn ang="0">
                    <a:pos x="0" y="93"/>
                  </a:cxn>
                  <a:cxn ang="0">
                    <a:pos x="131" y="189"/>
                  </a:cxn>
                </a:cxnLst>
                <a:rect l="0" t="0" r="r" b="b"/>
                <a:pathLst>
                  <a:path w="131" h="189">
                    <a:moveTo>
                      <a:pt x="131" y="189"/>
                    </a:moveTo>
                    <a:lnTo>
                      <a:pt x="131" y="0"/>
                    </a:lnTo>
                    <a:lnTo>
                      <a:pt x="0" y="93"/>
                    </a:lnTo>
                    <a:lnTo>
                      <a:pt x="131" y="1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32" dirty="0"/>
              </a:p>
            </p:txBody>
          </p:sp>
          <p:sp>
            <p:nvSpPr>
              <p:cNvPr id="1035" name="Freeform 11"/>
              <p:cNvSpPr>
                <a:spLocks/>
              </p:cNvSpPr>
              <p:nvPr userDrawn="1"/>
            </p:nvSpPr>
            <p:spPr bwMode="auto">
              <a:xfrm>
                <a:off x="6018212" y="668338"/>
                <a:ext cx="206375" cy="777875"/>
              </a:xfrm>
              <a:custGeom>
                <a:avLst/>
                <a:gdLst/>
                <a:ahLst/>
                <a:cxnLst>
                  <a:cxn ang="0">
                    <a:pos x="0" y="395"/>
                  </a:cxn>
                  <a:cxn ang="0">
                    <a:pos x="130" y="490"/>
                  </a:cxn>
                  <a:cxn ang="0">
                    <a:pos x="130" y="96"/>
                  </a:cxn>
                  <a:cxn ang="0">
                    <a:pos x="0" y="0"/>
                  </a:cxn>
                  <a:cxn ang="0">
                    <a:pos x="0" y="395"/>
                  </a:cxn>
                </a:cxnLst>
                <a:rect l="0" t="0" r="r" b="b"/>
                <a:pathLst>
                  <a:path w="130" h="490">
                    <a:moveTo>
                      <a:pt x="0" y="395"/>
                    </a:moveTo>
                    <a:lnTo>
                      <a:pt x="130" y="490"/>
                    </a:lnTo>
                    <a:lnTo>
                      <a:pt x="130" y="96"/>
                    </a:lnTo>
                    <a:lnTo>
                      <a:pt x="0" y="0"/>
                    </a:lnTo>
                    <a:lnTo>
                      <a:pt x="0" y="395"/>
                    </a:lnTo>
                    <a:close/>
                  </a:path>
                </a:pathLst>
              </a:custGeom>
              <a:solidFill>
                <a:srgbClr val="ED1C2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32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8500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-T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3048002" y="1981202"/>
            <a:ext cx="9160554" cy="4898489"/>
            <a:chOff x="2672161" y="2184825"/>
            <a:chExt cx="8030991" cy="5401945"/>
          </a:xfrm>
        </p:grpSpPr>
        <p:sp>
          <p:nvSpPr>
            <p:cNvPr id="21" name="Rectangle 20"/>
            <p:cNvSpPr/>
            <p:nvPr/>
          </p:nvSpPr>
          <p:spPr>
            <a:xfrm>
              <a:off x="8743568" y="4888352"/>
              <a:ext cx="1959584" cy="2689013"/>
            </a:xfrm>
            <a:prstGeom prst="rect">
              <a:avLst/>
            </a:prstGeom>
            <a:solidFill>
              <a:srgbClr val="ED1B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4274" tIns="52138" rIns="104274" bIns="52138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32" dirty="0"/>
            </a:p>
          </p:txBody>
        </p:sp>
        <p:sp>
          <p:nvSpPr>
            <p:cNvPr id="22" name="Right Triangle 21"/>
            <p:cNvSpPr>
              <a:spLocks noChangeArrowheads="1"/>
            </p:cNvSpPr>
            <p:nvPr/>
          </p:nvSpPr>
          <p:spPr bwMode="auto">
            <a:xfrm rot="16200000">
              <a:off x="6422766" y="5262472"/>
              <a:ext cx="2689013" cy="1959584"/>
            </a:xfrm>
            <a:prstGeom prst="rtTriangle">
              <a:avLst/>
            </a:prstGeom>
            <a:solidFill>
              <a:srgbClr val="ED1B24"/>
            </a:solidFill>
            <a:ln w="25400" algn="ctr">
              <a:noFill/>
              <a:miter lim="800000"/>
              <a:headEnd/>
              <a:tailEnd/>
            </a:ln>
          </p:spPr>
          <p:txBody>
            <a:bodyPr vert="eaVert" lIns="104274" tIns="52138" rIns="104274" bIns="52138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32" dirty="0">
                <a:solidFill>
                  <a:schemeClr val="lt1"/>
                </a:solidFill>
                <a:latin typeface="+mn-lt"/>
                <a:cs typeface="+mn-cs"/>
              </a:endParaRPr>
            </a:p>
          </p:txBody>
        </p:sp>
        <p:sp>
          <p:nvSpPr>
            <p:cNvPr id="23" name="Parallelogram 22"/>
            <p:cNvSpPr/>
            <p:nvPr/>
          </p:nvSpPr>
          <p:spPr>
            <a:xfrm>
              <a:off x="2672161" y="4873838"/>
              <a:ext cx="4186383" cy="2689013"/>
            </a:xfrm>
            <a:prstGeom prst="parallelogram">
              <a:avLst>
                <a:gd name="adj" fmla="val 69687"/>
              </a:avLst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104274" tIns="52138" rIns="104274" bIns="52138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32" dirty="0"/>
            </a:p>
          </p:txBody>
        </p:sp>
        <p:sp>
          <p:nvSpPr>
            <p:cNvPr id="24" name="Parallelogram 23"/>
            <p:cNvSpPr/>
            <p:nvPr/>
          </p:nvSpPr>
          <p:spPr>
            <a:xfrm>
              <a:off x="6858544" y="2184825"/>
              <a:ext cx="3830095" cy="2689013"/>
            </a:xfrm>
            <a:prstGeom prst="parallelogram">
              <a:avLst>
                <a:gd name="adj" fmla="val 69687"/>
              </a:avLst>
            </a:prstGeom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104274" tIns="52138" rIns="104274" bIns="52138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32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521505" y="1865652"/>
            <a:ext cx="8865592" cy="829179"/>
          </a:xfrm>
        </p:spPr>
        <p:txBody>
          <a:bodyPr lIns="91440" tIns="45720" rIns="91440" bIns="45720" anchor="t" anchorCtr="0"/>
          <a:lstStyle>
            <a:lvl1pPr algn="l">
              <a:lnSpc>
                <a:spcPct val="100000"/>
              </a:lnSpc>
              <a:defRPr sz="3990" b="1" spc="-109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521505" y="2736290"/>
            <a:ext cx="7822581" cy="1243768"/>
          </a:xfrm>
        </p:spPr>
        <p:txBody>
          <a:bodyPr lIns="91440" tIns="45720" rIns="91440" bIns="45720"/>
          <a:lstStyle>
            <a:lvl1pPr marL="0" indent="0" algn="l">
              <a:spcBef>
                <a:spcPts val="0"/>
              </a:spcBef>
              <a:buNone/>
              <a:defRPr sz="2539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72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5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8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1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3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6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09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22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grpSp>
        <p:nvGrpSpPr>
          <p:cNvPr id="4" name="Group 19"/>
          <p:cNvGrpSpPr/>
          <p:nvPr userDrawn="1"/>
        </p:nvGrpSpPr>
        <p:grpSpPr>
          <a:xfrm>
            <a:off x="664634" y="609602"/>
            <a:ext cx="3936586" cy="911225"/>
            <a:chOff x="498474" y="609600"/>
            <a:chExt cx="2952439" cy="911225"/>
          </a:xfrm>
        </p:grpSpPr>
        <p:grpSp>
          <p:nvGrpSpPr>
            <p:cNvPr id="5" name="Group 17"/>
            <p:cNvGrpSpPr>
              <a:grpSpLocks noChangeAspect="1"/>
            </p:cNvGrpSpPr>
            <p:nvPr userDrawn="1"/>
          </p:nvGrpSpPr>
          <p:grpSpPr>
            <a:xfrm>
              <a:off x="1462087" y="776287"/>
              <a:ext cx="1988826" cy="548640"/>
              <a:chOff x="6792913" y="814388"/>
              <a:chExt cx="1289050" cy="355599"/>
            </a:xfrm>
          </p:grpSpPr>
          <p:sp>
            <p:nvSpPr>
              <p:cNvPr id="1029" name="Freeform 5"/>
              <p:cNvSpPr>
                <a:spLocks/>
              </p:cNvSpPr>
              <p:nvPr userDrawn="1"/>
            </p:nvSpPr>
            <p:spPr bwMode="auto">
              <a:xfrm>
                <a:off x="6792913" y="828675"/>
                <a:ext cx="325438" cy="331787"/>
              </a:xfrm>
              <a:custGeom>
                <a:avLst/>
                <a:gdLst/>
                <a:ahLst/>
                <a:cxnLst>
                  <a:cxn ang="0">
                    <a:pos x="147" y="77"/>
                  </a:cxn>
                  <a:cxn ang="0">
                    <a:pos x="57" y="77"/>
                  </a:cxn>
                  <a:cxn ang="0">
                    <a:pos x="57" y="0"/>
                  </a:cxn>
                  <a:cxn ang="0">
                    <a:pos x="0" y="0"/>
                  </a:cxn>
                  <a:cxn ang="0">
                    <a:pos x="0" y="209"/>
                  </a:cxn>
                  <a:cxn ang="0">
                    <a:pos x="57" y="209"/>
                  </a:cxn>
                  <a:cxn ang="0">
                    <a:pos x="57" y="126"/>
                  </a:cxn>
                  <a:cxn ang="0">
                    <a:pos x="147" y="126"/>
                  </a:cxn>
                  <a:cxn ang="0">
                    <a:pos x="147" y="209"/>
                  </a:cxn>
                  <a:cxn ang="0">
                    <a:pos x="205" y="209"/>
                  </a:cxn>
                  <a:cxn ang="0">
                    <a:pos x="205" y="0"/>
                  </a:cxn>
                  <a:cxn ang="0">
                    <a:pos x="147" y="0"/>
                  </a:cxn>
                  <a:cxn ang="0">
                    <a:pos x="147" y="77"/>
                  </a:cxn>
                </a:cxnLst>
                <a:rect l="0" t="0" r="r" b="b"/>
                <a:pathLst>
                  <a:path w="205" h="209">
                    <a:moveTo>
                      <a:pt x="147" y="77"/>
                    </a:moveTo>
                    <a:lnTo>
                      <a:pt x="57" y="77"/>
                    </a:lnTo>
                    <a:lnTo>
                      <a:pt x="57" y="0"/>
                    </a:lnTo>
                    <a:lnTo>
                      <a:pt x="0" y="0"/>
                    </a:lnTo>
                    <a:lnTo>
                      <a:pt x="0" y="209"/>
                    </a:lnTo>
                    <a:lnTo>
                      <a:pt x="57" y="209"/>
                    </a:lnTo>
                    <a:lnTo>
                      <a:pt x="57" y="126"/>
                    </a:lnTo>
                    <a:lnTo>
                      <a:pt x="147" y="126"/>
                    </a:lnTo>
                    <a:lnTo>
                      <a:pt x="147" y="209"/>
                    </a:lnTo>
                    <a:lnTo>
                      <a:pt x="205" y="209"/>
                    </a:lnTo>
                    <a:lnTo>
                      <a:pt x="205" y="0"/>
                    </a:lnTo>
                    <a:lnTo>
                      <a:pt x="147" y="0"/>
                    </a:lnTo>
                    <a:lnTo>
                      <a:pt x="147" y="77"/>
                    </a:lnTo>
                    <a:close/>
                  </a:path>
                </a:pathLst>
              </a:custGeom>
              <a:solidFill>
                <a:srgbClr val="ED1C2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32" dirty="0"/>
              </a:p>
            </p:txBody>
          </p:sp>
          <p:sp>
            <p:nvSpPr>
              <p:cNvPr id="1030" name="Freeform 6"/>
              <p:cNvSpPr>
                <a:spLocks noEditPoints="1"/>
              </p:cNvSpPr>
              <p:nvPr userDrawn="1"/>
            </p:nvSpPr>
            <p:spPr bwMode="auto">
              <a:xfrm>
                <a:off x="7154863" y="819150"/>
                <a:ext cx="331788" cy="350837"/>
              </a:xfrm>
              <a:custGeom>
                <a:avLst/>
                <a:gdLst/>
                <a:ahLst/>
                <a:cxnLst>
                  <a:cxn ang="0">
                    <a:pos x="123" y="0"/>
                  </a:cxn>
                  <a:cxn ang="0">
                    <a:pos x="0" y="127"/>
                  </a:cxn>
                  <a:cxn ang="0">
                    <a:pos x="125" y="257"/>
                  </a:cxn>
                  <a:cxn ang="0">
                    <a:pos x="243" y="176"/>
                  </a:cxn>
                  <a:cxn ang="0">
                    <a:pos x="171" y="176"/>
                  </a:cxn>
                  <a:cxn ang="0">
                    <a:pos x="126" y="205"/>
                  </a:cxn>
                  <a:cxn ang="0">
                    <a:pos x="70" y="149"/>
                  </a:cxn>
                  <a:cxn ang="0">
                    <a:pos x="243" y="149"/>
                  </a:cxn>
                  <a:cxn ang="0">
                    <a:pos x="244" y="134"/>
                  </a:cxn>
                  <a:cxn ang="0">
                    <a:pos x="123" y="0"/>
                  </a:cxn>
                  <a:cxn ang="0">
                    <a:pos x="69" y="101"/>
                  </a:cxn>
                  <a:cxn ang="0">
                    <a:pos x="69" y="101"/>
                  </a:cxn>
                  <a:cxn ang="0">
                    <a:pos x="122" y="50"/>
                  </a:cxn>
                  <a:cxn ang="0">
                    <a:pos x="174" y="101"/>
                  </a:cxn>
                  <a:cxn ang="0">
                    <a:pos x="69" y="101"/>
                  </a:cxn>
                </a:cxnLst>
                <a:rect l="0" t="0" r="r" b="b"/>
                <a:pathLst>
                  <a:path w="244" h="257">
                    <a:moveTo>
                      <a:pt x="123" y="0"/>
                    </a:moveTo>
                    <a:cubicBezTo>
                      <a:pt x="49" y="0"/>
                      <a:pt x="0" y="51"/>
                      <a:pt x="0" y="127"/>
                    </a:cubicBezTo>
                    <a:cubicBezTo>
                      <a:pt x="0" y="207"/>
                      <a:pt x="49" y="257"/>
                      <a:pt x="125" y="257"/>
                    </a:cubicBezTo>
                    <a:cubicBezTo>
                      <a:pt x="186" y="257"/>
                      <a:pt x="228" y="229"/>
                      <a:pt x="243" y="176"/>
                    </a:cubicBezTo>
                    <a:cubicBezTo>
                      <a:pt x="171" y="176"/>
                      <a:pt x="171" y="176"/>
                      <a:pt x="171" y="176"/>
                    </a:cubicBezTo>
                    <a:cubicBezTo>
                      <a:pt x="165" y="196"/>
                      <a:pt x="149" y="205"/>
                      <a:pt x="126" y="205"/>
                    </a:cubicBezTo>
                    <a:cubicBezTo>
                      <a:pt x="92" y="205"/>
                      <a:pt x="71" y="185"/>
                      <a:pt x="70" y="149"/>
                    </a:cubicBezTo>
                    <a:cubicBezTo>
                      <a:pt x="243" y="149"/>
                      <a:pt x="243" y="149"/>
                      <a:pt x="243" y="149"/>
                    </a:cubicBezTo>
                    <a:cubicBezTo>
                      <a:pt x="243" y="141"/>
                      <a:pt x="244" y="138"/>
                      <a:pt x="244" y="134"/>
                    </a:cubicBezTo>
                    <a:cubicBezTo>
                      <a:pt x="244" y="51"/>
                      <a:pt x="197" y="0"/>
                      <a:pt x="123" y="0"/>
                    </a:cubicBezTo>
                    <a:close/>
                    <a:moveTo>
                      <a:pt x="69" y="101"/>
                    </a:moveTo>
                    <a:cubicBezTo>
                      <a:pt x="69" y="101"/>
                      <a:pt x="69" y="101"/>
                      <a:pt x="69" y="101"/>
                    </a:cubicBezTo>
                    <a:cubicBezTo>
                      <a:pt x="75" y="68"/>
                      <a:pt x="93" y="50"/>
                      <a:pt x="122" y="50"/>
                    </a:cubicBezTo>
                    <a:cubicBezTo>
                      <a:pt x="152" y="50"/>
                      <a:pt x="173" y="71"/>
                      <a:pt x="174" y="101"/>
                    </a:cubicBezTo>
                    <a:lnTo>
                      <a:pt x="69" y="101"/>
                    </a:lnTo>
                    <a:close/>
                  </a:path>
                </a:pathLst>
              </a:custGeom>
              <a:solidFill>
                <a:srgbClr val="ED1C2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32" dirty="0"/>
              </a:p>
            </p:txBody>
          </p:sp>
          <p:sp>
            <p:nvSpPr>
              <p:cNvPr id="1031" name="Freeform 7"/>
              <p:cNvSpPr>
                <a:spLocks/>
              </p:cNvSpPr>
              <p:nvPr userDrawn="1"/>
            </p:nvSpPr>
            <p:spPr bwMode="auto">
              <a:xfrm>
                <a:off x="7526338" y="814388"/>
                <a:ext cx="206375" cy="346075"/>
              </a:xfrm>
              <a:custGeom>
                <a:avLst/>
                <a:gdLst/>
                <a:ahLst/>
                <a:cxnLst>
                  <a:cxn ang="0">
                    <a:pos x="85" y="8"/>
                  </a:cxn>
                  <a:cxn ang="0">
                    <a:pos x="0" y="123"/>
                  </a:cxn>
                  <a:cxn ang="0">
                    <a:pos x="0" y="254"/>
                  </a:cxn>
                  <a:cxn ang="0">
                    <a:pos x="68" y="254"/>
                  </a:cxn>
                  <a:cxn ang="0">
                    <a:pos x="68" y="146"/>
                  </a:cxn>
                  <a:cxn ang="0">
                    <a:pos x="90" y="75"/>
                  </a:cxn>
                  <a:cxn ang="0">
                    <a:pos x="132" y="62"/>
                  </a:cxn>
                  <a:cxn ang="0">
                    <a:pos x="151" y="64"/>
                  </a:cxn>
                  <a:cxn ang="0">
                    <a:pos x="151" y="9"/>
                  </a:cxn>
                  <a:cxn ang="0">
                    <a:pos x="85" y="8"/>
                  </a:cxn>
                </a:cxnLst>
                <a:rect l="0" t="0" r="r" b="b"/>
                <a:pathLst>
                  <a:path w="151" h="254">
                    <a:moveTo>
                      <a:pt x="85" y="8"/>
                    </a:moveTo>
                    <a:cubicBezTo>
                      <a:pt x="61" y="13"/>
                      <a:pt x="0" y="31"/>
                      <a:pt x="0" y="123"/>
                    </a:cubicBezTo>
                    <a:cubicBezTo>
                      <a:pt x="0" y="254"/>
                      <a:pt x="0" y="254"/>
                      <a:pt x="0" y="254"/>
                    </a:cubicBezTo>
                    <a:cubicBezTo>
                      <a:pt x="68" y="254"/>
                      <a:pt x="68" y="254"/>
                      <a:pt x="68" y="254"/>
                    </a:cubicBezTo>
                    <a:cubicBezTo>
                      <a:pt x="68" y="146"/>
                      <a:pt x="68" y="146"/>
                      <a:pt x="68" y="146"/>
                    </a:cubicBezTo>
                    <a:cubicBezTo>
                      <a:pt x="68" y="106"/>
                      <a:pt x="73" y="87"/>
                      <a:pt x="90" y="75"/>
                    </a:cubicBezTo>
                    <a:cubicBezTo>
                      <a:pt x="100" y="67"/>
                      <a:pt x="115" y="62"/>
                      <a:pt x="132" y="62"/>
                    </a:cubicBezTo>
                    <a:cubicBezTo>
                      <a:pt x="139" y="62"/>
                      <a:pt x="142" y="63"/>
                      <a:pt x="151" y="64"/>
                    </a:cubicBezTo>
                    <a:cubicBezTo>
                      <a:pt x="151" y="9"/>
                      <a:pt x="151" y="9"/>
                      <a:pt x="151" y="9"/>
                    </a:cubicBezTo>
                    <a:cubicBezTo>
                      <a:pt x="151" y="9"/>
                      <a:pt x="123" y="0"/>
                      <a:pt x="85" y="8"/>
                    </a:cubicBezTo>
                    <a:close/>
                  </a:path>
                </a:pathLst>
              </a:custGeom>
              <a:solidFill>
                <a:srgbClr val="ED1C2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32" dirty="0"/>
              </a:p>
            </p:txBody>
          </p:sp>
          <p:sp>
            <p:nvSpPr>
              <p:cNvPr id="1032" name="Freeform 8"/>
              <p:cNvSpPr>
                <a:spLocks noEditPoints="1"/>
              </p:cNvSpPr>
              <p:nvPr userDrawn="1"/>
            </p:nvSpPr>
            <p:spPr bwMode="auto">
              <a:xfrm>
                <a:off x="7743825" y="819150"/>
                <a:ext cx="338138" cy="350837"/>
              </a:xfrm>
              <a:custGeom>
                <a:avLst/>
                <a:gdLst/>
                <a:ahLst/>
                <a:cxnLst>
                  <a:cxn ang="0">
                    <a:pos x="124" y="0"/>
                  </a:cxn>
                  <a:cxn ang="0">
                    <a:pos x="0" y="129"/>
                  </a:cxn>
                  <a:cxn ang="0">
                    <a:pos x="124" y="257"/>
                  </a:cxn>
                  <a:cxn ang="0">
                    <a:pos x="248" y="129"/>
                  </a:cxn>
                  <a:cxn ang="0">
                    <a:pos x="124" y="0"/>
                  </a:cxn>
                  <a:cxn ang="0">
                    <a:pos x="124" y="206"/>
                  </a:cxn>
                  <a:cxn ang="0">
                    <a:pos x="124" y="206"/>
                  </a:cxn>
                  <a:cxn ang="0">
                    <a:pos x="68" y="129"/>
                  </a:cxn>
                  <a:cxn ang="0">
                    <a:pos x="124" y="52"/>
                  </a:cxn>
                  <a:cxn ang="0">
                    <a:pos x="180" y="128"/>
                  </a:cxn>
                  <a:cxn ang="0">
                    <a:pos x="124" y="206"/>
                  </a:cxn>
                </a:cxnLst>
                <a:rect l="0" t="0" r="r" b="b"/>
                <a:pathLst>
                  <a:path w="248" h="257">
                    <a:moveTo>
                      <a:pt x="124" y="0"/>
                    </a:moveTo>
                    <a:cubicBezTo>
                      <a:pt x="49" y="0"/>
                      <a:pt x="0" y="51"/>
                      <a:pt x="0" y="129"/>
                    </a:cubicBezTo>
                    <a:cubicBezTo>
                      <a:pt x="0" y="207"/>
                      <a:pt x="49" y="257"/>
                      <a:pt x="124" y="257"/>
                    </a:cubicBezTo>
                    <a:cubicBezTo>
                      <a:pt x="199" y="257"/>
                      <a:pt x="248" y="207"/>
                      <a:pt x="248" y="129"/>
                    </a:cubicBezTo>
                    <a:cubicBezTo>
                      <a:pt x="248" y="51"/>
                      <a:pt x="199" y="0"/>
                      <a:pt x="124" y="0"/>
                    </a:cubicBezTo>
                    <a:close/>
                    <a:moveTo>
                      <a:pt x="124" y="206"/>
                    </a:moveTo>
                    <a:cubicBezTo>
                      <a:pt x="124" y="206"/>
                      <a:pt x="124" y="206"/>
                      <a:pt x="124" y="206"/>
                    </a:cubicBezTo>
                    <a:cubicBezTo>
                      <a:pt x="89" y="206"/>
                      <a:pt x="68" y="177"/>
                      <a:pt x="68" y="129"/>
                    </a:cubicBezTo>
                    <a:cubicBezTo>
                      <a:pt x="68" y="80"/>
                      <a:pt x="88" y="52"/>
                      <a:pt x="124" y="52"/>
                    </a:cubicBezTo>
                    <a:cubicBezTo>
                      <a:pt x="160" y="52"/>
                      <a:pt x="180" y="80"/>
                      <a:pt x="180" y="128"/>
                    </a:cubicBezTo>
                    <a:cubicBezTo>
                      <a:pt x="180" y="178"/>
                      <a:pt x="160" y="206"/>
                      <a:pt x="124" y="206"/>
                    </a:cubicBezTo>
                    <a:close/>
                  </a:path>
                </a:pathLst>
              </a:custGeom>
              <a:solidFill>
                <a:srgbClr val="ED1C2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32" dirty="0"/>
              </a:p>
            </p:txBody>
          </p:sp>
        </p:grpSp>
        <p:grpSp>
          <p:nvGrpSpPr>
            <p:cNvPr id="6" name="Group 18"/>
            <p:cNvGrpSpPr/>
            <p:nvPr userDrawn="1"/>
          </p:nvGrpSpPr>
          <p:grpSpPr>
            <a:xfrm>
              <a:off x="498474" y="609600"/>
              <a:ext cx="568326" cy="911225"/>
              <a:chOff x="6018212" y="534988"/>
              <a:chExt cx="568326" cy="911225"/>
            </a:xfrm>
          </p:grpSpPr>
          <p:sp>
            <p:nvSpPr>
              <p:cNvPr id="1033" name="Freeform 9"/>
              <p:cNvSpPr>
                <a:spLocks/>
              </p:cNvSpPr>
              <p:nvPr userDrawn="1"/>
            </p:nvSpPr>
            <p:spPr bwMode="auto">
              <a:xfrm>
                <a:off x="6378575" y="534988"/>
                <a:ext cx="207963" cy="4365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5"/>
                  </a:cxn>
                  <a:cxn ang="0">
                    <a:pos x="131" y="185"/>
                  </a:cxn>
                  <a:cxn ang="0">
                    <a:pos x="131" y="97"/>
                  </a:cxn>
                  <a:cxn ang="0">
                    <a:pos x="0" y="0"/>
                  </a:cxn>
                </a:cxnLst>
                <a:rect l="0" t="0" r="r" b="b"/>
                <a:pathLst>
                  <a:path w="131" h="275">
                    <a:moveTo>
                      <a:pt x="0" y="0"/>
                    </a:moveTo>
                    <a:lnTo>
                      <a:pt x="0" y="275"/>
                    </a:lnTo>
                    <a:lnTo>
                      <a:pt x="131" y="185"/>
                    </a:lnTo>
                    <a:lnTo>
                      <a:pt x="131" y="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32" dirty="0"/>
              </a:p>
            </p:txBody>
          </p:sp>
          <p:sp>
            <p:nvSpPr>
              <p:cNvPr id="1034" name="Freeform 10"/>
              <p:cNvSpPr>
                <a:spLocks/>
              </p:cNvSpPr>
              <p:nvPr userDrawn="1"/>
            </p:nvSpPr>
            <p:spPr bwMode="auto">
              <a:xfrm>
                <a:off x="6378575" y="1012825"/>
                <a:ext cx="207963" cy="300037"/>
              </a:xfrm>
              <a:custGeom>
                <a:avLst/>
                <a:gdLst/>
                <a:ahLst/>
                <a:cxnLst>
                  <a:cxn ang="0">
                    <a:pos x="131" y="189"/>
                  </a:cxn>
                  <a:cxn ang="0">
                    <a:pos x="131" y="0"/>
                  </a:cxn>
                  <a:cxn ang="0">
                    <a:pos x="0" y="93"/>
                  </a:cxn>
                  <a:cxn ang="0">
                    <a:pos x="131" y="189"/>
                  </a:cxn>
                </a:cxnLst>
                <a:rect l="0" t="0" r="r" b="b"/>
                <a:pathLst>
                  <a:path w="131" h="189">
                    <a:moveTo>
                      <a:pt x="131" y="189"/>
                    </a:moveTo>
                    <a:lnTo>
                      <a:pt x="131" y="0"/>
                    </a:lnTo>
                    <a:lnTo>
                      <a:pt x="0" y="93"/>
                    </a:lnTo>
                    <a:lnTo>
                      <a:pt x="131" y="1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32" dirty="0"/>
              </a:p>
            </p:txBody>
          </p:sp>
          <p:sp>
            <p:nvSpPr>
              <p:cNvPr id="1035" name="Freeform 11"/>
              <p:cNvSpPr>
                <a:spLocks/>
              </p:cNvSpPr>
              <p:nvPr userDrawn="1"/>
            </p:nvSpPr>
            <p:spPr bwMode="auto">
              <a:xfrm>
                <a:off x="6018212" y="668338"/>
                <a:ext cx="206375" cy="777875"/>
              </a:xfrm>
              <a:custGeom>
                <a:avLst/>
                <a:gdLst/>
                <a:ahLst/>
                <a:cxnLst>
                  <a:cxn ang="0">
                    <a:pos x="0" y="395"/>
                  </a:cxn>
                  <a:cxn ang="0">
                    <a:pos x="130" y="490"/>
                  </a:cxn>
                  <a:cxn ang="0">
                    <a:pos x="130" y="96"/>
                  </a:cxn>
                  <a:cxn ang="0">
                    <a:pos x="0" y="0"/>
                  </a:cxn>
                  <a:cxn ang="0">
                    <a:pos x="0" y="395"/>
                  </a:cxn>
                </a:cxnLst>
                <a:rect l="0" t="0" r="r" b="b"/>
                <a:pathLst>
                  <a:path w="130" h="490">
                    <a:moveTo>
                      <a:pt x="0" y="395"/>
                    </a:moveTo>
                    <a:lnTo>
                      <a:pt x="130" y="490"/>
                    </a:lnTo>
                    <a:lnTo>
                      <a:pt x="130" y="96"/>
                    </a:lnTo>
                    <a:lnTo>
                      <a:pt x="0" y="0"/>
                    </a:lnTo>
                    <a:lnTo>
                      <a:pt x="0" y="395"/>
                    </a:lnTo>
                    <a:close/>
                  </a:path>
                </a:pathLst>
              </a:custGeom>
              <a:solidFill>
                <a:srgbClr val="ED1C2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32" dirty="0"/>
              </a:p>
            </p:txBody>
          </p:sp>
        </p:grpSp>
      </p:grpSp>
      <p:sp>
        <p:nvSpPr>
          <p:cNvPr id="45" name="Text Placeholder 44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21506" y="5389662"/>
            <a:ext cx="3129032" cy="829179"/>
          </a:xfrm>
        </p:spPr>
        <p:txBody>
          <a:bodyPr vert="horz" lIns="45720" tIns="45720" rIns="45720" bIns="45720" rtlCol="0">
            <a:noAutofit/>
          </a:bodyPr>
          <a:lstStyle>
            <a:lvl1pPr marL="0" indent="0" algn="l" defTabSz="945560" rtl="0" eaLnBrk="1" latinLnBrk="0" hangingPunct="1">
              <a:spcBef>
                <a:spcPts val="0"/>
              </a:spcBef>
              <a:buFont typeface="Arial" pitchFamily="34" charset="0"/>
              <a:buNone/>
              <a:defRPr lang="en-US" sz="2176" b="1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45560" rtl="0" eaLnBrk="1" latinLnBrk="0" hangingPunct="1">
              <a:spcBef>
                <a:spcPts val="0"/>
              </a:spcBef>
              <a:buFont typeface="Arial" pitchFamily="34" charset="0"/>
              <a:buNone/>
              <a:defRPr lang="en-US" sz="1995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l" defTabSz="945560" rtl="0" eaLnBrk="1" latinLnBrk="0" hangingPunct="1">
              <a:spcBef>
                <a:spcPts val="0"/>
              </a:spcBef>
              <a:buFont typeface="Arial" pitchFamily="34" charset="0"/>
              <a:buNone/>
              <a:defRPr lang="en-US" sz="1995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945560" rtl="0" eaLnBrk="1" latinLnBrk="0" hangingPunct="1">
              <a:spcBef>
                <a:spcPts val="0"/>
              </a:spcBef>
              <a:buFont typeface="Arial" pitchFamily="34" charset="0"/>
              <a:buNone/>
              <a:defRPr lang="en-US" sz="1995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945560" rtl="0" eaLnBrk="1" latinLnBrk="0" hangingPunct="1">
              <a:spcBef>
                <a:spcPts val="0"/>
              </a:spcBef>
              <a:buFont typeface="Arial" pitchFamily="34" charset="0"/>
              <a:buNone/>
              <a:defRPr lang="en-US" sz="1995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styles.</a:t>
            </a:r>
          </a:p>
        </p:txBody>
      </p:sp>
      <p:sp>
        <p:nvSpPr>
          <p:cNvPr id="47" name="Text Placeholder 46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9063764" y="5389662"/>
            <a:ext cx="2607527" cy="829179"/>
          </a:xfrm>
        </p:spPr>
        <p:txBody>
          <a:bodyPr vert="horz" lIns="45720" tIns="45720" rIns="45720" bIns="45720" rtlCol="0">
            <a:noAutofit/>
          </a:bodyPr>
          <a:lstStyle>
            <a:lvl1pPr marL="0" indent="0" algn="l" defTabSz="945560" rtl="0" eaLnBrk="1" latinLnBrk="0" hangingPunct="1">
              <a:spcBef>
                <a:spcPts val="0"/>
              </a:spcBef>
              <a:buFont typeface="Arial" pitchFamily="34" charset="0"/>
              <a:buNone/>
              <a:defRPr lang="en-US" sz="2176" b="1" kern="1200" spc="-45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l" defTabSz="94556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995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94556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995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 algn="l" defTabSz="94556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995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94556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1995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DD-MMM-YYYY</a:t>
            </a:r>
          </a:p>
        </p:txBody>
      </p:sp>
    </p:spTree>
    <p:extLst>
      <p:ext uri="{BB962C8B-B14F-4D97-AF65-F5344CB8AC3E}">
        <p14:creationId xmlns:p14="http://schemas.microsoft.com/office/powerpoint/2010/main" val="404745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" y="1298574"/>
            <a:ext cx="11988800" cy="43402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D1B2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7" hasCustomPrompt="1"/>
          </p:nvPr>
        </p:nvSpPr>
        <p:spPr>
          <a:xfrm>
            <a:off x="101600" y="5735118"/>
            <a:ext cx="11988800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 dirty="0"/>
              <a:t>Inter Plant Kaizen Competition</a:t>
            </a:r>
          </a:p>
        </p:txBody>
      </p:sp>
    </p:spTree>
    <p:extLst>
      <p:ext uri="{BB962C8B-B14F-4D97-AF65-F5344CB8AC3E}">
        <p14:creationId xmlns:p14="http://schemas.microsoft.com/office/powerpoint/2010/main" val="370880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1600" y="2667001"/>
            <a:ext cx="10363200" cy="1362075"/>
          </a:xfrm>
        </p:spPr>
        <p:txBody>
          <a:bodyPr anchor="b" anchorCtr="0"/>
          <a:lstStyle>
            <a:lvl1pPr algn="l">
              <a:defRPr sz="4171" b="1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" y="4125915"/>
            <a:ext cx="10363200" cy="1500187"/>
          </a:xfrm>
        </p:spPr>
        <p:txBody>
          <a:bodyPr anchor="t" anchorCtr="0"/>
          <a:lstStyle>
            <a:lvl1pPr marL="0" indent="0">
              <a:buNone/>
              <a:defRPr sz="2086">
                <a:solidFill>
                  <a:schemeClr val="tx1">
                    <a:tint val="75000"/>
                  </a:schemeClr>
                </a:solidFill>
              </a:defRPr>
            </a:lvl1pPr>
            <a:lvl2pPr marL="472781" indent="0">
              <a:buNone/>
              <a:defRPr sz="1904">
                <a:solidFill>
                  <a:schemeClr val="tx1">
                    <a:tint val="75000"/>
                  </a:schemeClr>
                </a:solidFill>
              </a:defRPr>
            </a:lvl2pPr>
            <a:lvl3pPr marL="945560" indent="0">
              <a:buNone/>
              <a:defRPr sz="1632">
                <a:solidFill>
                  <a:schemeClr val="tx1">
                    <a:tint val="75000"/>
                  </a:schemeClr>
                </a:solidFill>
              </a:defRPr>
            </a:lvl3pPr>
            <a:lvl4pPr marL="1418341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4pPr>
            <a:lvl5pPr marL="1891121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5pPr>
            <a:lvl6pPr marL="2363901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6pPr>
            <a:lvl7pPr marL="2836682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7pPr>
            <a:lvl8pPr marL="3309462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8pPr>
            <a:lvl9pPr marL="3782242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924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D1B2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1" y="1298449"/>
            <a:ext cx="5892800" cy="4373690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8449"/>
            <a:ext cx="5873749" cy="4373690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580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D1B2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1" y="1298450"/>
            <a:ext cx="5894917" cy="639762"/>
          </a:xfrm>
        </p:spPr>
        <p:txBody>
          <a:bodyPr anchor="b"/>
          <a:lstStyle>
            <a:lvl1pPr marL="0" indent="0">
              <a:buNone/>
              <a:defRPr sz="2448" b="1"/>
            </a:lvl1pPr>
            <a:lvl2pPr marL="472781" indent="0">
              <a:buNone/>
              <a:defRPr sz="2086" b="1"/>
            </a:lvl2pPr>
            <a:lvl3pPr marL="945560" indent="0">
              <a:buNone/>
              <a:defRPr sz="1904" b="1"/>
            </a:lvl3pPr>
            <a:lvl4pPr marL="1418341" indent="0">
              <a:buNone/>
              <a:defRPr sz="1632" b="1"/>
            </a:lvl4pPr>
            <a:lvl5pPr marL="1891121" indent="0">
              <a:buNone/>
              <a:defRPr sz="1632" b="1"/>
            </a:lvl5pPr>
            <a:lvl6pPr marL="2363901" indent="0">
              <a:buNone/>
              <a:defRPr sz="1632" b="1"/>
            </a:lvl6pPr>
            <a:lvl7pPr marL="2836682" indent="0">
              <a:buNone/>
              <a:defRPr sz="1632" b="1"/>
            </a:lvl7pPr>
            <a:lvl8pPr marL="3309462" indent="0">
              <a:buNone/>
              <a:defRPr sz="1632" b="1"/>
            </a:lvl8pPr>
            <a:lvl9pPr marL="3782242" indent="0">
              <a:buNone/>
              <a:defRPr sz="163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601" y="1981200"/>
            <a:ext cx="5894917" cy="3690938"/>
          </a:xfrm>
        </p:spPr>
        <p:txBody>
          <a:bodyPr/>
          <a:lstStyle>
            <a:lvl1pPr>
              <a:defRPr sz="2448"/>
            </a:lvl1pPr>
            <a:lvl2pPr>
              <a:defRPr sz="2086"/>
            </a:lvl2pPr>
            <a:lvl3pPr>
              <a:defRPr sz="1904"/>
            </a:lvl3pPr>
            <a:lvl4pPr>
              <a:defRPr sz="1632"/>
            </a:lvl4pPr>
            <a:lvl5pPr>
              <a:defRPr sz="1632"/>
            </a:lvl5pPr>
            <a:lvl6pPr>
              <a:defRPr sz="1632"/>
            </a:lvl6pPr>
            <a:lvl7pPr>
              <a:defRPr sz="1632"/>
            </a:lvl7pPr>
            <a:lvl8pPr>
              <a:defRPr sz="1632"/>
            </a:lvl8pPr>
            <a:lvl9pPr>
              <a:defRPr sz="16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298450"/>
            <a:ext cx="5877982" cy="639762"/>
          </a:xfrm>
        </p:spPr>
        <p:txBody>
          <a:bodyPr anchor="b"/>
          <a:lstStyle>
            <a:lvl1pPr marL="0" indent="0">
              <a:buNone/>
              <a:defRPr sz="2448" b="1"/>
            </a:lvl1pPr>
            <a:lvl2pPr marL="472781" indent="0">
              <a:buNone/>
              <a:defRPr sz="2086" b="1"/>
            </a:lvl2pPr>
            <a:lvl3pPr marL="945560" indent="0">
              <a:buNone/>
              <a:defRPr sz="1904" b="1"/>
            </a:lvl3pPr>
            <a:lvl4pPr marL="1418341" indent="0">
              <a:buNone/>
              <a:defRPr sz="1632" b="1"/>
            </a:lvl4pPr>
            <a:lvl5pPr marL="1891121" indent="0">
              <a:buNone/>
              <a:defRPr sz="1632" b="1"/>
            </a:lvl5pPr>
            <a:lvl6pPr marL="2363901" indent="0">
              <a:buNone/>
              <a:defRPr sz="1632" b="1"/>
            </a:lvl6pPr>
            <a:lvl7pPr marL="2836682" indent="0">
              <a:buNone/>
              <a:defRPr sz="1632" b="1"/>
            </a:lvl7pPr>
            <a:lvl8pPr marL="3309462" indent="0">
              <a:buNone/>
              <a:defRPr sz="1632" b="1"/>
            </a:lvl8pPr>
            <a:lvl9pPr marL="3782242" indent="0">
              <a:buNone/>
              <a:defRPr sz="163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981200"/>
            <a:ext cx="5877982" cy="3690938"/>
          </a:xfrm>
        </p:spPr>
        <p:txBody>
          <a:bodyPr/>
          <a:lstStyle>
            <a:lvl1pPr>
              <a:defRPr sz="2448"/>
            </a:lvl1pPr>
            <a:lvl2pPr>
              <a:defRPr sz="2086"/>
            </a:lvl2pPr>
            <a:lvl3pPr>
              <a:defRPr sz="1904"/>
            </a:lvl3pPr>
            <a:lvl4pPr>
              <a:defRPr sz="1632"/>
            </a:lvl4pPr>
            <a:lvl5pPr>
              <a:defRPr sz="1632"/>
            </a:lvl5pPr>
            <a:lvl6pPr>
              <a:defRPr sz="1632"/>
            </a:lvl6pPr>
            <a:lvl7pPr>
              <a:defRPr sz="1632"/>
            </a:lvl7pPr>
            <a:lvl8pPr>
              <a:defRPr sz="1632"/>
            </a:lvl8pPr>
            <a:lvl9pPr>
              <a:defRPr sz="16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3854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D1B2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7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13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4393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7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27AF7-3B41-41CC-BF16-CA98F331B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AB339-4F24-4BC5-B8C4-3A127EAC9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69068-1140-46A2-B79F-DA766A9F6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Internal  confidential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833A9-9BDE-4942-A0A9-A85F53D78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Plant Kaizen Competition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F6C17-1366-4576-9E86-64B3E0914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A807-3A92-4956-B994-A2DD13DC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564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1" y="76202"/>
            <a:ext cx="5670549" cy="6049965"/>
          </a:xfrm>
        </p:spPr>
        <p:txBody>
          <a:bodyPr/>
          <a:lstStyle>
            <a:lvl1pPr>
              <a:defRPr sz="3264"/>
            </a:lvl1pPr>
            <a:lvl2pPr>
              <a:defRPr sz="2902"/>
            </a:lvl2pPr>
            <a:lvl3pPr>
              <a:defRPr sz="2448"/>
            </a:lvl3pPr>
            <a:lvl4pPr>
              <a:defRPr sz="2086"/>
            </a:lvl4pPr>
            <a:lvl5pPr>
              <a:defRPr sz="2086"/>
            </a:lvl5pPr>
            <a:lvl6pPr>
              <a:defRPr sz="2086"/>
            </a:lvl6pPr>
            <a:lvl7pPr>
              <a:defRPr sz="2086"/>
            </a:lvl7pPr>
            <a:lvl8pPr>
              <a:defRPr sz="2086"/>
            </a:lvl8pPr>
            <a:lvl9pPr>
              <a:defRPr sz="2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1603" y="1435102"/>
            <a:ext cx="5994399" cy="4691063"/>
          </a:xfrm>
        </p:spPr>
        <p:txBody>
          <a:bodyPr/>
          <a:lstStyle>
            <a:lvl1pPr marL="0" indent="0">
              <a:buNone/>
              <a:defRPr sz="1451"/>
            </a:lvl1pPr>
            <a:lvl2pPr marL="472781" indent="0">
              <a:buNone/>
              <a:defRPr sz="1270"/>
            </a:lvl2pPr>
            <a:lvl3pPr marL="945560" indent="0">
              <a:buNone/>
              <a:defRPr sz="997"/>
            </a:lvl3pPr>
            <a:lvl4pPr marL="1418341" indent="0">
              <a:buNone/>
              <a:defRPr sz="907"/>
            </a:lvl4pPr>
            <a:lvl5pPr marL="1891121" indent="0">
              <a:buNone/>
              <a:defRPr sz="907"/>
            </a:lvl5pPr>
            <a:lvl6pPr marL="2363901" indent="0">
              <a:buNone/>
              <a:defRPr sz="907"/>
            </a:lvl6pPr>
            <a:lvl7pPr marL="2836682" indent="0">
              <a:buNone/>
              <a:defRPr sz="907"/>
            </a:lvl7pPr>
            <a:lvl8pPr marL="3309462" indent="0">
              <a:buNone/>
              <a:defRPr sz="907"/>
            </a:lvl8pPr>
            <a:lvl9pPr marL="3782242" indent="0">
              <a:buNone/>
              <a:defRPr sz="9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01601" y="76202"/>
            <a:ext cx="5994400" cy="1143000"/>
          </a:xfrm>
        </p:spPr>
        <p:txBody>
          <a:bodyPr/>
          <a:lstStyle>
            <a:lvl1pPr>
              <a:defRPr>
                <a:solidFill>
                  <a:srgbClr val="ED1B2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095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1600" y="1298448"/>
            <a:ext cx="11969749" cy="4114800"/>
          </a:xfrm>
        </p:spPr>
        <p:txBody>
          <a:bodyPr/>
          <a:lstStyle>
            <a:lvl1pPr marL="0" indent="0">
              <a:buNone/>
              <a:defRPr sz="3264"/>
            </a:lvl1pPr>
            <a:lvl2pPr marL="472781" indent="0">
              <a:buNone/>
              <a:defRPr sz="2902"/>
            </a:lvl2pPr>
            <a:lvl3pPr marL="945560" indent="0">
              <a:buNone/>
              <a:defRPr sz="2448"/>
            </a:lvl3pPr>
            <a:lvl4pPr marL="1418341" indent="0">
              <a:buNone/>
              <a:defRPr sz="2086"/>
            </a:lvl4pPr>
            <a:lvl5pPr marL="1891121" indent="0">
              <a:buNone/>
              <a:defRPr sz="2086"/>
            </a:lvl5pPr>
            <a:lvl6pPr marL="2363901" indent="0">
              <a:buNone/>
              <a:defRPr sz="2086"/>
            </a:lvl6pPr>
            <a:lvl7pPr marL="2836682" indent="0">
              <a:buNone/>
              <a:defRPr sz="2086"/>
            </a:lvl7pPr>
            <a:lvl8pPr marL="3309462" indent="0">
              <a:buNone/>
              <a:defRPr sz="2086"/>
            </a:lvl8pPr>
            <a:lvl9pPr marL="3782242" indent="0">
              <a:buNone/>
              <a:defRPr sz="2086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1601" y="76202"/>
            <a:ext cx="5994400" cy="1143000"/>
          </a:xfrm>
        </p:spPr>
        <p:txBody>
          <a:bodyPr/>
          <a:lstStyle>
            <a:lvl1pPr>
              <a:defRPr>
                <a:solidFill>
                  <a:srgbClr val="ED1B2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13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2334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3867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199" y="274639"/>
            <a:ext cx="2743201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2578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Conten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" y="1298449"/>
            <a:ext cx="3925824" cy="4373690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38752" y="1298449"/>
            <a:ext cx="7851648" cy="4373690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3700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wo Conten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1" y="76202"/>
            <a:ext cx="5994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4578" y="1298449"/>
            <a:ext cx="3925824" cy="4373690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601" y="1298449"/>
            <a:ext cx="7851648" cy="4373690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431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(Content+Pictur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1" y="1298451"/>
            <a:ext cx="589280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8451"/>
            <a:ext cx="5873749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8"/>
          <p:cNvSpPr>
            <a:spLocks noGrp="1"/>
          </p:cNvSpPr>
          <p:nvPr>
            <p:ph type="pic" sz="quarter" idx="22"/>
          </p:nvPr>
        </p:nvSpPr>
        <p:spPr>
          <a:xfrm>
            <a:off x="105664" y="3619501"/>
            <a:ext cx="11965686" cy="2044737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1616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(Pictures+conten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1" y="3497110"/>
            <a:ext cx="589280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3497110"/>
            <a:ext cx="5873749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8"/>
          <p:cNvSpPr>
            <a:spLocks noGrp="1"/>
          </p:cNvSpPr>
          <p:nvPr>
            <p:ph type="pic" sz="quarter" idx="23"/>
          </p:nvPr>
        </p:nvSpPr>
        <p:spPr>
          <a:xfrm>
            <a:off x="105664" y="1298451"/>
            <a:ext cx="11965686" cy="2044737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306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1" y="1298451"/>
            <a:ext cx="589280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8451"/>
            <a:ext cx="5873749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9"/>
          </p:nvPr>
        </p:nvSpPr>
        <p:spPr>
          <a:xfrm>
            <a:off x="101601" y="3497110"/>
            <a:ext cx="589280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0"/>
          </p:nvPr>
        </p:nvSpPr>
        <p:spPr>
          <a:xfrm>
            <a:off x="6197600" y="3497110"/>
            <a:ext cx="5873749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ate Placeholder 17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9556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ur (Pictures + Conte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8451"/>
            <a:ext cx="5873749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0"/>
          </p:nvPr>
        </p:nvSpPr>
        <p:spPr>
          <a:xfrm>
            <a:off x="6197600" y="3497110"/>
            <a:ext cx="5873749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1"/>
          </p:nvPr>
        </p:nvSpPr>
        <p:spPr>
          <a:xfrm>
            <a:off x="105664" y="1298451"/>
            <a:ext cx="5888736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0" name="Picture Placeholder 18"/>
          <p:cNvSpPr>
            <a:spLocks noGrp="1"/>
          </p:cNvSpPr>
          <p:nvPr>
            <p:ph type="pic" sz="quarter" idx="22"/>
          </p:nvPr>
        </p:nvSpPr>
        <p:spPr>
          <a:xfrm>
            <a:off x="105664" y="3497110"/>
            <a:ext cx="5888736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518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31A22-9BE2-4956-AB5D-92210078D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017B6-54C7-4BDA-9ACD-D1CE74A8D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BB665-F099-4EA8-8142-8D1388AAF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Internal  confidential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7A3EC-0850-48C9-B266-2F766547F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Plant Kaizen Competition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97DC2-6AF9-4A60-9233-B2BE4E4CA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A807-3A92-4956-B994-A2DD13DC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636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ur Diagonal (Pictures + Conte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8451"/>
            <a:ext cx="5873749" cy="244144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0"/>
          </p:nvPr>
        </p:nvSpPr>
        <p:spPr>
          <a:xfrm>
            <a:off x="105665" y="3801911"/>
            <a:ext cx="5873749" cy="244144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1"/>
          </p:nvPr>
        </p:nvSpPr>
        <p:spPr>
          <a:xfrm>
            <a:off x="105664" y="1298451"/>
            <a:ext cx="5888736" cy="244144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0" name="Picture Placeholder 18"/>
          <p:cNvSpPr>
            <a:spLocks noGrp="1"/>
          </p:cNvSpPr>
          <p:nvPr>
            <p:ph type="pic" sz="quarter" idx="22"/>
          </p:nvPr>
        </p:nvSpPr>
        <p:spPr>
          <a:xfrm>
            <a:off x="6182613" y="3801911"/>
            <a:ext cx="5888736" cy="244144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026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ur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21"/>
          </p:nvPr>
        </p:nvSpPr>
        <p:spPr>
          <a:xfrm>
            <a:off x="105664" y="1298451"/>
            <a:ext cx="5888736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0" name="Picture Placeholder 18"/>
          <p:cNvSpPr>
            <a:spLocks noGrp="1"/>
          </p:cNvSpPr>
          <p:nvPr>
            <p:ph type="pic" sz="quarter" idx="22"/>
          </p:nvPr>
        </p:nvSpPr>
        <p:spPr>
          <a:xfrm>
            <a:off x="105664" y="3497110"/>
            <a:ext cx="5888736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Picture Placeholder 18"/>
          <p:cNvSpPr>
            <a:spLocks noGrp="1"/>
          </p:cNvSpPr>
          <p:nvPr>
            <p:ph type="pic" sz="quarter" idx="23"/>
          </p:nvPr>
        </p:nvSpPr>
        <p:spPr>
          <a:xfrm>
            <a:off x="6182613" y="1298451"/>
            <a:ext cx="5888736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Picture Placeholder 18"/>
          <p:cNvSpPr>
            <a:spLocks noGrp="1"/>
          </p:cNvSpPr>
          <p:nvPr>
            <p:ph type="pic" sz="quarter" idx="24"/>
          </p:nvPr>
        </p:nvSpPr>
        <p:spPr>
          <a:xfrm>
            <a:off x="6182613" y="3497110"/>
            <a:ext cx="5888736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805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ur (Diagonal Content + Pictures)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1" y="76202"/>
            <a:ext cx="5994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" y="1298451"/>
            <a:ext cx="3925824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38752" y="1298451"/>
            <a:ext cx="7851648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9"/>
          </p:nvPr>
        </p:nvSpPr>
        <p:spPr>
          <a:xfrm>
            <a:off x="101600" y="3505011"/>
            <a:ext cx="3925824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0"/>
          </p:nvPr>
        </p:nvSpPr>
        <p:spPr>
          <a:xfrm>
            <a:off x="4238752" y="3505011"/>
            <a:ext cx="7851648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9404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ur (Diagonal Content + Pictures)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1" y="76202"/>
            <a:ext cx="5994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4578" y="1298451"/>
            <a:ext cx="3925824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601" y="1298451"/>
            <a:ext cx="7851648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sz="half" idx="19"/>
          </p:nvPr>
        </p:nvSpPr>
        <p:spPr>
          <a:xfrm>
            <a:off x="101600" y="3505011"/>
            <a:ext cx="3925824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0"/>
          </p:nvPr>
        </p:nvSpPr>
        <p:spPr>
          <a:xfrm>
            <a:off x="4238752" y="3505011"/>
            <a:ext cx="7851648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384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" y="1298451"/>
            <a:ext cx="390144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8320" y="1298451"/>
            <a:ext cx="390144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9"/>
          </p:nvPr>
        </p:nvSpPr>
        <p:spPr>
          <a:xfrm>
            <a:off x="101600" y="3497110"/>
            <a:ext cx="390144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0"/>
          </p:nvPr>
        </p:nvSpPr>
        <p:spPr>
          <a:xfrm>
            <a:off x="8148320" y="3497110"/>
            <a:ext cx="390144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1"/>
          </p:nvPr>
        </p:nvSpPr>
        <p:spPr>
          <a:xfrm>
            <a:off x="4124960" y="1298451"/>
            <a:ext cx="390144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2"/>
          </p:nvPr>
        </p:nvSpPr>
        <p:spPr>
          <a:xfrm>
            <a:off x="4124960" y="3497110"/>
            <a:ext cx="390144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ate Placeholder 19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8764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x (Pictures 2 + Content 4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" y="1298451"/>
            <a:ext cx="390144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9"/>
          </p:nvPr>
        </p:nvSpPr>
        <p:spPr>
          <a:xfrm>
            <a:off x="101600" y="3497110"/>
            <a:ext cx="390144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1"/>
          </p:nvPr>
        </p:nvSpPr>
        <p:spPr>
          <a:xfrm>
            <a:off x="4124960" y="1298451"/>
            <a:ext cx="390144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2"/>
          </p:nvPr>
        </p:nvSpPr>
        <p:spPr>
          <a:xfrm>
            <a:off x="4124960" y="3497110"/>
            <a:ext cx="390144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3"/>
          </p:nvPr>
        </p:nvSpPr>
        <p:spPr>
          <a:xfrm>
            <a:off x="8148320" y="1298451"/>
            <a:ext cx="390144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Picture Placeholder 20"/>
          <p:cNvSpPr>
            <a:spLocks noGrp="1"/>
          </p:cNvSpPr>
          <p:nvPr>
            <p:ph type="pic" sz="quarter" idx="24"/>
          </p:nvPr>
        </p:nvSpPr>
        <p:spPr>
          <a:xfrm>
            <a:off x="8148320" y="3497110"/>
            <a:ext cx="390144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16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8127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x (Pictures 3 + Content 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9"/>
          </p:nvPr>
        </p:nvSpPr>
        <p:spPr>
          <a:xfrm>
            <a:off x="101600" y="3497110"/>
            <a:ext cx="390144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1"/>
          </p:nvPr>
        </p:nvSpPr>
        <p:spPr>
          <a:xfrm>
            <a:off x="8148320" y="3497110"/>
            <a:ext cx="390144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2"/>
          </p:nvPr>
        </p:nvSpPr>
        <p:spPr>
          <a:xfrm>
            <a:off x="4124960" y="3497110"/>
            <a:ext cx="390144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3"/>
          </p:nvPr>
        </p:nvSpPr>
        <p:spPr>
          <a:xfrm>
            <a:off x="8148320" y="1298451"/>
            <a:ext cx="390144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Picture Placeholder 20"/>
          <p:cNvSpPr>
            <a:spLocks noGrp="1"/>
          </p:cNvSpPr>
          <p:nvPr>
            <p:ph type="pic" sz="quarter" idx="24"/>
          </p:nvPr>
        </p:nvSpPr>
        <p:spPr>
          <a:xfrm>
            <a:off x="101600" y="1298451"/>
            <a:ext cx="390144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Picture Placeholder 20"/>
          <p:cNvSpPr>
            <a:spLocks noGrp="1"/>
          </p:cNvSpPr>
          <p:nvPr>
            <p:ph type="pic" sz="quarter" idx="25"/>
          </p:nvPr>
        </p:nvSpPr>
        <p:spPr>
          <a:xfrm>
            <a:off x="4124960" y="1298451"/>
            <a:ext cx="390144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ate Placeholder 19"/>
          <p:cNvSpPr>
            <a:spLocks noGrp="1"/>
          </p:cNvSpPr>
          <p:nvPr>
            <p:ph type="dt" sz="half" idx="26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559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x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3"/>
          </p:nvPr>
        </p:nvSpPr>
        <p:spPr>
          <a:xfrm>
            <a:off x="8148320" y="1298451"/>
            <a:ext cx="390144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Picture Placeholder 20"/>
          <p:cNvSpPr>
            <a:spLocks noGrp="1"/>
          </p:cNvSpPr>
          <p:nvPr>
            <p:ph type="pic" sz="quarter" idx="24"/>
          </p:nvPr>
        </p:nvSpPr>
        <p:spPr>
          <a:xfrm>
            <a:off x="101600" y="1298451"/>
            <a:ext cx="390144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Picture Placeholder 20"/>
          <p:cNvSpPr>
            <a:spLocks noGrp="1"/>
          </p:cNvSpPr>
          <p:nvPr>
            <p:ph type="pic" sz="quarter" idx="25"/>
          </p:nvPr>
        </p:nvSpPr>
        <p:spPr>
          <a:xfrm>
            <a:off x="4124960" y="1298451"/>
            <a:ext cx="390144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0" name="Picture Placeholder 20"/>
          <p:cNvSpPr>
            <a:spLocks noGrp="1"/>
          </p:cNvSpPr>
          <p:nvPr>
            <p:ph type="pic" sz="quarter" idx="26"/>
          </p:nvPr>
        </p:nvSpPr>
        <p:spPr>
          <a:xfrm>
            <a:off x="8148320" y="3497110"/>
            <a:ext cx="390144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Picture Placeholder 20"/>
          <p:cNvSpPr>
            <a:spLocks noGrp="1"/>
          </p:cNvSpPr>
          <p:nvPr>
            <p:ph type="pic" sz="quarter" idx="27"/>
          </p:nvPr>
        </p:nvSpPr>
        <p:spPr>
          <a:xfrm>
            <a:off x="101600" y="3497110"/>
            <a:ext cx="390144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Picture Placeholder 20"/>
          <p:cNvSpPr>
            <a:spLocks noGrp="1"/>
          </p:cNvSpPr>
          <p:nvPr>
            <p:ph type="pic" sz="quarter" idx="28"/>
          </p:nvPr>
        </p:nvSpPr>
        <p:spPr>
          <a:xfrm>
            <a:off x="4124960" y="3497110"/>
            <a:ext cx="390144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330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1" y="1298451"/>
            <a:ext cx="292608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64321" y="1298451"/>
            <a:ext cx="292608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9"/>
          </p:nvPr>
        </p:nvSpPr>
        <p:spPr>
          <a:xfrm>
            <a:off x="101601" y="3497110"/>
            <a:ext cx="292608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0"/>
          </p:nvPr>
        </p:nvSpPr>
        <p:spPr>
          <a:xfrm>
            <a:off x="9164321" y="3497110"/>
            <a:ext cx="292608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1"/>
          </p:nvPr>
        </p:nvSpPr>
        <p:spPr>
          <a:xfrm>
            <a:off x="6143414" y="1298451"/>
            <a:ext cx="292608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2"/>
          </p:nvPr>
        </p:nvSpPr>
        <p:spPr>
          <a:xfrm>
            <a:off x="6143414" y="3497110"/>
            <a:ext cx="292608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3"/>
          <p:cNvSpPr>
            <a:spLocks noGrp="1"/>
          </p:cNvSpPr>
          <p:nvPr>
            <p:ph sz="half" idx="23"/>
          </p:nvPr>
        </p:nvSpPr>
        <p:spPr>
          <a:xfrm>
            <a:off x="3122507" y="1298451"/>
            <a:ext cx="292608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Content Placeholder 3"/>
          <p:cNvSpPr>
            <a:spLocks noGrp="1"/>
          </p:cNvSpPr>
          <p:nvPr>
            <p:ph sz="half" idx="24"/>
          </p:nvPr>
        </p:nvSpPr>
        <p:spPr>
          <a:xfrm>
            <a:off x="3122507" y="3497110"/>
            <a:ext cx="292608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3546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ight (Content + Pictur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9"/>
          </p:nvPr>
        </p:nvSpPr>
        <p:spPr>
          <a:xfrm>
            <a:off x="101601" y="3497110"/>
            <a:ext cx="292608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0"/>
          </p:nvPr>
        </p:nvSpPr>
        <p:spPr>
          <a:xfrm>
            <a:off x="9164321" y="3497110"/>
            <a:ext cx="292608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3"/>
          <p:cNvSpPr>
            <a:spLocks noGrp="1"/>
          </p:cNvSpPr>
          <p:nvPr>
            <p:ph sz="half" idx="22"/>
          </p:nvPr>
        </p:nvSpPr>
        <p:spPr>
          <a:xfrm>
            <a:off x="6143414" y="3497110"/>
            <a:ext cx="292608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Content Placeholder 3"/>
          <p:cNvSpPr>
            <a:spLocks noGrp="1"/>
          </p:cNvSpPr>
          <p:nvPr>
            <p:ph sz="half" idx="24"/>
          </p:nvPr>
        </p:nvSpPr>
        <p:spPr>
          <a:xfrm>
            <a:off x="3122507" y="3497110"/>
            <a:ext cx="2926080" cy="2167128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25"/>
          </p:nvPr>
        </p:nvSpPr>
        <p:spPr>
          <a:xfrm>
            <a:off x="101601" y="1298451"/>
            <a:ext cx="292608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Picture Placeholder 22"/>
          <p:cNvSpPr>
            <a:spLocks noGrp="1"/>
          </p:cNvSpPr>
          <p:nvPr>
            <p:ph type="pic" sz="quarter" idx="26"/>
          </p:nvPr>
        </p:nvSpPr>
        <p:spPr>
          <a:xfrm>
            <a:off x="9164321" y="1298451"/>
            <a:ext cx="292608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5" name="Picture Placeholder 22"/>
          <p:cNvSpPr>
            <a:spLocks noGrp="1"/>
          </p:cNvSpPr>
          <p:nvPr>
            <p:ph type="pic" sz="quarter" idx="27"/>
          </p:nvPr>
        </p:nvSpPr>
        <p:spPr>
          <a:xfrm>
            <a:off x="6143414" y="1298451"/>
            <a:ext cx="292608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Picture Placeholder 22"/>
          <p:cNvSpPr>
            <a:spLocks noGrp="1"/>
          </p:cNvSpPr>
          <p:nvPr>
            <p:ph type="pic" sz="quarter" idx="28"/>
          </p:nvPr>
        </p:nvSpPr>
        <p:spPr>
          <a:xfrm>
            <a:off x="3122507" y="1298451"/>
            <a:ext cx="292608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ate Placeholder 17"/>
          <p:cNvSpPr>
            <a:spLocks noGrp="1"/>
          </p:cNvSpPr>
          <p:nvPr>
            <p:ph type="dt" sz="half" idx="29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1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01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26B74-1653-4AC6-8936-666D38783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B1FE5-E3D2-4508-AE90-1DA209550D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2B269-D802-460F-850A-A548D7B85D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473B9-029C-48BE-A850-B478E004B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Internal  confidential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8C8575-E119-4D2B-8D78-858ECE647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Plant Kaizen Competition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5FD7CC-9EF0-4AEA-9CB5-34B60D268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A807-3A92-4956-B994-A2DD13DC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379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ight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25"/>
          </p:nvPr>
        </p:nvSpPr>
        <p:spPr>
          <a:xfrm>
            <a:off x="101601" y="1298451"/>
            <a:ext cx="292608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Picture Placeholder 22"/>
          <p:cNvSpPr>
            <a:spLocks noGrp="1"/>
          </p:cNvSpPr>
          <p:nvPr>
            <p:ph type="pic" sz="quarter" idx="26"/>
          </p:nvPr>
        </p:nvSpPr>
        <p:spPr>
          <a:xfrm>
            <a:off x="9164321" y="3497110"/>
            <a:ext cx="292608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5" name="Picture Placeholder 22"/>
          <p:cNvSpPr>
            <a:spLocks noGrp="1"/>
          </p:cNvSpPr>
          <p:nvPr>
            <p:ph type="pic" sz="quarter" idx="27"/>
          </p:nvPr>
        </p:nvSpPr>
        <p:spPr>
          <a:xfrm>
            <a:off x="6143414" y="1298451"/>
            <a:ext cx="292608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6" name="Picture Placeholder 22"/>
          <p:cNvSpPr>
            <a:spLocks noGrp="1"/>
          </p:cNvSpPr>
          <p:nvPr>
            <p:ph type="pic" sz="quarter" idx="28"/>
          </p:nvPr>
        </p:nvSpPr>
        <p:spPr>
          <a:xfrm>
            <a:off x="3122507" y="1298451"/>
            <a:ext cx="292608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Picture Placeholder 22"/>
          <p:cNvSpPr>
            <a:spLocks noGrp="1"/>
          </p:cNvSpPr>
          <p:nvPr>
            <p:ph type="pic" sz="quarter" idx="29"/>
          </p:nvPr>
        </p:nvSpPr>
        <p:spPr>
          <a:xfrm>
            <a:off x="101601" y="3497110"/>
            <a:ext cx="292608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0" name="Picture Placeholder 22"/>
          <p:cNvSpPr>
            <a:spLocks noGrp="1"/>
          </p:cNvSpPr>
          <p:nvPr>
            <p:ph type="pic" sz="quarter" idx="30"/>
          </p:nvPr>
        </p:nvSpPr>
        <p:spPr>
          <a:xfrm>
            <a:off x="6143414" y="3497110"/>
            <a:ext cx="292608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Picture Placeholder 22"/>
          <p:cNvSpPr>
            <a:spLocks noGrp="1"/>
          </p:cNvSpPr>
          <p:nvPr>
            <p:ph type="pic" sz="quarter" idx="31"/>
          </p:nvPr>
        </p:nvSpPr>
        <p:spPr>
          <a:xfrm>
            <a:off x="3122507" y="3497110"/>
            <a:ext cx="292608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Picture Placeholder 22"/>
          <p:cNvSpPr>
            <a:spLocks noGrp="1"/>
          </p:cNvSpPr>
          <p:nvPr>
            <p:ph type="pic" sz="quarter" idx="32"/>
          </p:nvPr>
        </p:nvSpPr>
        <p:spPr>
          <a:xfrm>
            <a:off x="9164321" y="1298451"/>
            <a:ext cx="2926080" cy="216712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16"/>
          <p:cNvSpPr>
            <a:spLocks noGrp="1"/>
          </p:cNvSpPr>
          <p:nvPr>
            <p:ph type="dt" sz="half" idx="33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35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18832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n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3"/>
          </p:nvPr>
        </p:nvSpPr>
        <p:spPr>
          <a:xfrm>
            <a:off x="8148320" y="1298449"/>
            <a:ext cx="3901440" cy="1371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Picture Placeholder 20"/>
          <p:cNvSpPr>
            <a:spLocks noGrp="1"/>
          </p:cNvSpPr>
          <p:nvPr>
            <p:ph type="pic" sz="quarter" idx="24"/>
          </p:nvPr>
        </p:nvSpPr>
        <p:spPr>
          <a:xfrm>
            <a:off x="101600" y="1298449"/>
            <a:ext cx="3901440" cy="1371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Picture Placeholder 20"/>
          <p:cNvSpPr>
            <a:spLocks noGrp="1"/>
          </p:cNvSpPr>
          <p:nvPr>
            <p:ph type="pic" sz="quarter" idx="25"/>
          </p:nvPr>
        </p:nvSpPr>
        <p:spPr>
          <a:xfrm>
            <a:off x="4124960" y="1298449"/>
            <a:ext cx="3901440" cy="1371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0" name="Picture Placeholder 20"/>
          <p:cNvSpPr>
            <a:spLocks noGrp="1"/>
          </p:cNvSpPr>
          <p:nvPr>
            <p:ph type="pic" sz="quarter" idx="26"/>
          </p:nvPr>
        </p:nvSpPr>
        <p:spPr>
          <a:xfrm>
            <a:off x="8148320" y="2769689"/>
            <a:ext cx="3901440" cy="1371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Picture Placeholder 20"/>
          <p:cNvSpPr>
            <a:spLocks noGrp="1"/>
          </p:cNvSpPr>
          <p:nvPr>
            <p:ph type="pic" sz="quarter" idx="27"/>
          </p:nvPr>
        </p:nvSpPr>
        <p:spPr>
          <a:xfrm>
            <a:off x="101600" y="2769689"/>
            <a:ext cx="3901440" cy="1371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Picture Placeholder 20"/>
          <p:cNvSpPr>
            <a:spLocks noGrp="1"/>
          </p:cNvSpPr>
          <p:nvPr>
            <p:ph type="pic" sz="quarter" idx="28"/>
          </p:nvPr>
        </p:nvSpPr>
        <p:spPr>
          <a:xfrm>
            <a:off x="4124960" y="2769689"/>
            <a:ext cx="3901440" cy="1371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6" name="Picture Placeholder 20"/>
          <p:cNvSpPr>
            <a:spLocks noGrp="1"/>
          </p:cNvSpPr>
          <p:nvPr>
            <p:ph type="pic" sz="quarter" idx="29"/>
          </p:nvPr>
        </p:nvSpPr>
        <p:spPr>
          <a:xfrm>
            <a:off x="8148320" y="4240928"/>
            <a:ext cx="3901440" cy="1371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Picture Placeholder 20"/>
          <p:cNvSpPr>
            <a:spLocks noGrp="1"/>
          </p:cNvSpPr>
          <p:nvPr>
            <p:ph type="pic" sz="quarter" idx="30"/>
          </p:nvPr>
        </p:nvSpPr>
        <p:spPr>
          <a:xfrm>
            <a:off x="101600" y="4240928"/>
            <a:ext cx="3901440" cy="1371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Picture Placeholder 20"/>
          <p:cNvSpPr>
            <a:spLocks noGrp="1"/>
          </p:cNvSpPr>
          <p:nvPr>
            <p:ph type="pic" sz="quarter" idx="31"/>
          </p:nvPr>
        </p:nvSpPr>
        <p:spPr>
          <a:xfrm>
            <a:off x="4124960" y="4240928"/>
            <a:ext cx="3901440" cy="1371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ate Placeholder 24"/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34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7995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01" y="76202"/>
            <a:ext cx="5486400" cy="1143000"/>
          </a:xfrm>
        </p:spPr>
        <p:txBody>
          <a:bodyPr>
            <a:noAutofit/>
          </a:bodyPr>
          <a:lstStyle>
            <a:lvl1pPr algn="r">
              <a:lnSpc>
                <a:spcPct val="80000"/>
              </a:lnSpc>
              <a:buNone/>
              <a:defRPr lang="en-US" sz="2448" kern="1200" dirty="0" smtClean="0">
                <a:solidFill>
                  <a:srgbClr val="ED1B2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Click to edit subtitle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1600" y="5735118"/>
            <a:ext cx="11969749" cy="580425"/>
          </a:xfrm>
          <a:noFill/>
        </p:spPr>
        <p:txBody>
          <a:bodyPr anchor="ctr" anchorCtr="0"/>
          <a:lstStyle>
            <a:lvl1pPr marL="0" marR="0" indent="0" algn="l" defTabSz="94556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086" b="1">
                <a:solidFill>
                  <a:schemeClr val="tx1"/>
                </a:solidFill>
              </a:defRPr>
            </a:lvl1pPr>
          </a:lstStyle>
          <a:p>
            <a:pPr marL="354584" marR="0" lvl="0" indent="-354584" algn="l" defTabSz="94556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conclusion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sz="half" idx="19"/>
          </p:nvPr>
        </p:nvSpPr>
        <p:spPr>
          <a:xfrm>
            <a:off x="101600" y="1298449"/>
            <a:ext cx="3901440" cy="1371600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sz="half" idx="32"/>
          </p:nvPr>
        </p:nvSpPr>
        <p:spPr>
          <a:xfrm>
            <a:off x="101600" y="4240928"/>
            <a:ext cx="3901440" cy="1371600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sz="half" idx="33"/>
          </p:nvPr>
        </p:nvSpPr>
        <p:spPr>
          <a:xfrm>
            <a:off x="101600" y="2769689"/>
            <a:ext cx="3901440" cy="1371600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Content Placeholder 2"/>
          <p:cNvSpPr>
            <a:spLocks noGrp="1"/>
          </p:cNvSpPr>
          <p:nvPr>
            <p:ph sz="half" idx="34"/>
          </p:nvPr>
        </p:nvSpPr>
        <p:spPr>
          <a:xfrm>
            <a:off x="8148320" y="1298449"/>
            <a:ext cx="3901440" cy="1371600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2"/>
          <p:cNvSpPr>
            <a:spLocks noGrp="1"/>
          </p:cNvSpPr>
          <p:nvPr>
            <p:ph sz="half" idx="35"/>
          </p:nvPr>
        </p:nvSpPr>
        <p:spPr>
          <a:xfrm>
            <a:off x="8148320" y="2769689"/>
            <a:ext cx="3901440" cy="1371600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Content Placeholder 2"/>
          <p:cNvSpPr>
            <a:spLocks noGrp="1"/>
          </p:cNvSpPr>
          <p:nvPr>
            <p:ph sz="half" idx="36"/>
          </p:nvPr>
        </p:nvSpPr>
        <p:spPr>
          <a:xfrm>
            <a:off x="4124960" y="1298449"/>
            <a:ext cx="3901440" cy="1371600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Content Placeholder 2"/>
          <p:cNvSpPr>
            <a:spLocks noGrp="1"/>
          </p:cNvSpPr>
          <p:nvPr>
            <p:ph sz="half" idx="37"/>
          </p:nvPr>
        </p:nvSpPr>
        <p:spPr>
          <a:xfrm>
            <a:off x="4124960" y="2769689"/>
            <a:ext cx="3901440" cy="1371600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Content Placeholder 2"/>
          <p:cNvSpPr>
            <a:spLocks noGrp="1"/>
          </p:cNvSpPr>
          <p:nvPr>
            <p:ph sz="half" idx="38"/>
          </p:nvPr>
        </p:nvSpPr>
        <p:spPr>
          <a:xfrm>
            <a:off x="8148320" y="4240928"/>
            <a:ext cx="3901440" cy="1371600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Content Placeholder 2"/>
          <p:cNvSpPr>
            <a:spLocks noGrp="1"/>
          </p:cNvSpPr>
          <p:nvPr>
            <p:ph sz="half" idx="39"/>
          </p:nvPr>
        </p:nvSpPr>
        <p:spPr>
          <a:xfrm>
            <a:off x="4124960" y="4240928"/>
            <a:ext cx="3901440" cy="1371600"/>
          </a:xfrm>
        </p:spPr>
        <p:txBody>
          <a:bodyPr/>
          <a:lstStyle>
            <a:lvl1pPr>
              <a:defRPr sz="2902"/>
            </a:lvl1pPr>
            <a:lvl2pPr>
              <a:defRPr sz="2448"/>
            </a:lvl2pPr>
            <a:lvl3pPr>
              <a:defRPr sz="2086"/>
            </a:lvl3pPr>
            <a:lvl4pPr>
              <a:defRPr sz="1904"/>
            </a:lvl4pPr>
            <a:lvl5pPr>
              <a:defRPr sz="1904"/>
            </a:lvl5pPr>
            <a:lvl6pPr>
              <a:defRPr sz="1904"/>
            </a:lvl6pPr>
            <a:lvl7pPr>
              <a:defRPr sz="1904"/>
            </a:lvl7pPr>
            <a:lvl8pPr>
              <a:defRPr sz="1904"/>
            </a:lvl8pPr>
            <a:lvl9pPr>
              <a:defRPr sz="1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5716067"/>
            <a:ext cx="12192000" cy="0"/>
          </a:xfrm>
          <a:prstGeom prst="line">
            <a:avLst/>
          </a:prstGeom>
          <a:ln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ate Placeholder 17"/>
          <p:cNvSpPr>
            <a:spLocks noGrp="1"/>
          </p:cNvSpPr>
          <p:nvPr>
            <p:ph type="dt" sz="half" idx="40"/>
          </p:nvPr>
        </p:nvSpPr>
        <p:spPr/>
        <p:txBody>
          <a:bodyPr/>
          <a:lstStyle/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en-IN"/>
              <a:t>Inter Plant Kaizen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09266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nd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9973355" y="4432763"/>
            <a:ext cx="2235200" cy="2438400"/>
          </a:xfrm>
          <a:prstGeom prst="rect">
            <a:avLst/>
          </a:prstGeom>
          <a:solidFill>
            <a:srgbClr val="ED1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556" tIns="47279" rIns="94556" bIns="4727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32" dirty="0"/>
          </a:p>
        </p:txBody>
      </p:sp>
      <p:sp>
        <p:nvSpPr>
          <p:cNvPr id="22" name="Right Triangle 21"/>
          <p:cNvSpPr>
            <a:spLocks noChangeArrowheads="1"/>
          </p:cNvSpPr>
          <p:nvPr/>
        </p:nvSpPr>
        <p:spPr bwMode="auto">
          <a:xfrm rot="16200000">
            <a:off x="7636016" y="4533536"/>
            <a:ext cx="2438400" cy="2235200"/>
          </a:xfrm>
          <a:prstGeom prst="rtTriangle">
            <a:avLst/>
          </a:prstGeom>
          <a:solidFill>
            <a:srgbClr val="ED1B24"/>
          </a:solidFill>
          <a:ln w="25400" algn="ctr">
            <a:noFill/>
            <a:miter lim="800000"/>
            <a:headEnd/>
            <a:tailEnd/>
          </a:ln>
        </p:spPr>
        <p:txBody>
          <a:bodyPr vert="eaVert" lIns="94556" tIns="47279" rIns="94556" bIns="4727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32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3" name="Parallelogram 22"/>
          <p:cNvSpPr/>
          <p:nvPr/>
        </p:nvSpPr>
        <p:spPr>
          <a:xfrm>
            <a:off x="3048002" y="4419602"/>
            <a:ext cx="4775200" cy="2438400"/>
          </a:xfrm>
          <a:prstGeom prst="parallelogram">
            <a:avLst>
              <a:gd name="adj" fmla="val 69687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4556" tIns="47279" rIns="94556" bIns="4727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32" dirty="0"/>
          </a:p>
        </p:txBody>
      </p:sp>
      <p:sp>
        <p:nvSpPr>
          <p:cNvPr id="24" name="Parallelogram 23"/>
          <p:cNvSpPr/>
          <p:nvPr/>
        </p:nvSpPr>
        <p:spPr>
          <a:xfrm>
            <a:off x="7823202" y="1981202"/>
            <a:ext cx="4368800" cy="2438400"/>
          </a:xfrm>
          <a:prstGeom prst="parallelogram">
            <a:avLst>
              <a:gd name="adj" fmla="val 69687"/>
            </a:avLst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4556" tIns="47279" rIns="94556" bIns="4727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32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2064" y="1655066"/>
            <a:ext cx="7522464" cy="1618488"/>
          </a:xfrm>
        </p:spPr>
        <p:txBody>
          <a:bodyPr anchor="b" anchorCtr="0"/>
          <a:lstStyle>
            <a:lvl1pPr algn="l">
              <a:defRPr sz="417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2064" y="3429000"/>
            <a:ext cx="7522464" cy="9144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2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5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8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1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3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6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09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22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61584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FDD35-0337-4C2A-BEC4-5DD5A67D3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F93660-F8FE-42DB-B3F9-861F533EC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8C4C03-0E20-4FD3-A490-6AC47155A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CFC583-701F-4EEE-B0D3-4201624186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F2B51E-8989-470E-AE3A-FA0139C60B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0C59CE-F157-48C1-95CA-369175EB8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Internal  confidential 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D8F200-72D1-4878-9485-E96AD0E80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Plant Kaizen Competition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655080-BD99-4262-82FA-2799FFBA2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A807-3A92-4956-B994-A2DD13DC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398F7-4A9F-49F3-9151-C69A3EB77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AC5916-10F8-4A40-A1AD-37EDC90FA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Internal  confidential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D84A00-8A55-4CE2-813E-6E47C21CE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Plant Kaizen Competition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5FE6E0-5B7C-421D-B647-E3CF08067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A807-3A92-4956-B994-A2DD13DC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7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12DACB-D245-423F-9CC1-564C62BF5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Internal  confidential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B5A6B5-F479-4655-920E-72101E449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Plant Kaizen Competition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1DE531-2BF9-4875-9BF5-FC4EA5C51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A807-3A92-4956-B994-A2DD13DC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77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972E6-02DE-4EE2-995F-23D77C833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F0AC2-3F06-4541-9229-C20628130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87752D-D4DE-4CB1-BFF8-63FF7A369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1693B-44F1-4527-B9B6-50BE753B9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Internal  confidential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B4DC50-4C04-433B-B2AA-1BEAA59CB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Plant Kaizen Competition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738CF3-7424-4D04-A29B-ED942D07E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A807-3A92-4956-B994-A2DD13DC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6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5BD04-DE41-4180-B944-E96728F8D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2E3EA5-B535-4A88-8A51-26B1D26904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091EF0-A962-483A-BAA6-FF6431AA2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F925D6-3074-4928-8EC1-EDF5F9E33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Internal  confidential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A401EF-0C1C-427A-8A55-B8F586EF6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 Plant Kaizen Competition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B03C2D-6A6A-47DF-AF1F-9ABEC0458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A807-3A92-4956-B994-A2DD13DC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21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181F5-452A-44FA-BE91-AED5FED5C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0413F-5E7B-412C-A5DA-11DC79720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489E2-A2C2-471A-89A4-E2F380DEB7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Internal  confidential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66D7E-7A88-4EA9-9FDA-73785A3D1F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Inter Plant Kaizen Competition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E424-0AFB-46BE-96B6-8A1951A162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CA807-3A92-4956-B994-A2DD13DC3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03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1" y="76201"/>
            <a:ext cx="5994400" cy="1144267"/>
          </a:xfrm>
          <a:prstGeom prst="rect">
            <a:avLst/>
          </a:prstGeom>
        </p:spPr>
        <p:txBody>
          <a:bodyPr vert="horz" lIns="104274" tIns="52138" rIns="104274" bIns="52138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600" y="1298575"/>
            <a:ext cx="11988800" cy="4525963"/>
          </a:xfrm>
          <a:prstGeom prst="rect">
            <a:avLst/>
          </a:prstGeom>
        </p:spPr>
        <p:txBody>
          <a:bodyPr vert="horz" lIns="104274" tIns="52138" rIns="104274" bIns="52138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19"/>
          <p:cNvGrpSpPr/>
          <p:nvPr/>
        </p:nvGrpSpPr>
        <p:grpSpPr>
          <a:xfrm>
            <a:off x="585709" y="6390870"/>
            <a:ext cx="1584960" cy="386171"/>
            <a:chOff x="439281" y="6390868"/>
            <a:chExt cx="1188720" cy="386171"/>
          </a:xfrm>
        </p:grpSpPr>
        <p:sp>
          <p:nvSpPr>
            <p:cNvPr id="162" name="Freeform 5"/>
            <p:cNvSpPr>
              <a:spLocks/>
            </p:cNvSpPr>
            <p:nvPr userDrawn="1"/>
          </p:nvSpPr>
          <p:spPr bwMode="auto">
            <a:xfrm>
              <a:off x="827254" y="6470851"/>
              <a:ext cx="202159" cy="216940"/>
            </a:xfrm>
            <a:custGeom>
              <a:avLst/>
              <a:gdLst/>
              <a:ahLst/>
              <a:cxnLst>
                <a:cxn ang="0">
                  <a:pos x="147" y="77"/>
                </a:cxn>
                <a:cxn ang="0">
                  <a:pos x="57" y="77"/>
                </a:cxn>
                <a:cxn ang="0">
                  <a:pos x="57" y="0"/>
                </a:cxn>
                <a:cxn ang="0">
                  <a:pos x="0" y="0"/>
                </a:cxn>
                <a:cxn ang="0">
                  <a:pos x="0" y="209"/>
                </a:cxn>
                <a:cxn ang="0">
                  <a:pos x="57" y="209"/>
                </a:cxn>
                <a:cxn ang="0">
                  <a:pos x="57" y="126"/>
                </a:cxn>
                <a:cxn ang="0">
                  <a:pos x="147" y="126"/>
                </a:cxn>
                <a:cxn ang="0">
                  <a:pos x="147" y="209"/>
                </a:cxn>
                <a:cxn ang="0">
                  <a:pos x="205" y="209"/>
                </a:cxn>
                <a:cxn ang="0">
                  <a:pos x="205" y="0"/>
                </a:cxn>
                <a:cxn ang="0">
                  <a:pos x="147" y="0"/>
                </a:cxn>
                <a:cxn ang="0">
                  <a:pos x="147" y="77"/>
                </a:cxn>
              </a:cxnLst>
              <a:rect l="0" t="0" r="r" b="b"/>
              <a:pathLst>
                <a:path w="205" h="209">
                  <a:moveTo>
                    <a:pt x="147" y="77"/>
                  </a:moveTo>
                  <a:lnTo>
                    <a:pt x="57" y="77"/>
                  </a:lnTo>
                  <a:lnTo>
                    <a:pt x="57" y="0"/>
                  </a:lnTo>
                  <a:lnTo>
                    <a:pt x="0" y="0"/>
                  </a:lnTo>
                  <a:lnTo>
                    <a:pt x="0" y="209"/>
                  </a:lnTo>
                  <a:lnTo>
                    <a:pt x="57" y="209"/>
                  </a:lnTo>
                  <a:lnTo>
                    <a:pt x="57" y="126"/>
                  </a:lnTo>
                  <a:lnTo>
                    <a:pt x="147" y="126"/>
                  </a:lnTo>
                  <a:lnTo>
                    <a:pt x="147" y="209"/>
                  </a:lnTo>
                  <a:lnTo>
                    <a:pt x="205" y="209"/>
                  </a:lnTo>
                  <a:lnTo>
                    <a:pt x="205" y="0"/>
                  </a:lnTo>
                  <a:lnTo>
                    <a:pt x="147" y="0"/>
                  </a:lnTo>
                  <a:lnTo>
                    <a:pt x="147" y="77"/>
                  </a:lnTo>
                  <a:close/>
                </a:path>
              </a:pathLst>
            </a:custGeom>
            <a:solidFill>
              <a:srgbClr val="ED1C2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32" dirty="0"/>
            </a:p>
          </p:txBody>
        </p:sp>
        <p:sp>
          <p:nvSpPr>
            <p:cNvPr id="163" name="Freeform 6"/>
            <p:cNvSpPr>
              <a:spLocks noEditPoints="1"/>
            </p:cNvSpPr>
            <p:nvPr userDrawn="1"/>
          </p:nvSpPr>
          <p:spPr bwMode="auto">
            <a:xfrm>
              <a:off x="1052094" y="6464623"/>
              <a:ext cx="206104" cy="229396"/>
            </a:xfrm>
            <a:custGeom>
              <a:avLst/>
              <a:gdLst/>
              <a:ahLst/>
              <a:cxnLst>
                <a:cxn ang="0">
                  <a:pos x="123" y="0"/>
                </a:cxn>
                <a:cxn ang="0">
                  <a:pos x="0" y="127"/>
                </a:cxn>
                <a:cxn ang="0">
                  <a:pos x="125" y="257"/>
                </a:cxn>
                <a:cxn ang="0">
                  <a:pos x="243" y="176"/>
                </a:cxn>
                <a:cxn ang="0">
                  <a:pos x="171" y="176"/>
                </a:cxn>
                <a:cxn ang="0">
                  <a:pos x="126" y="205"/>
                </a:cxn>
                <a:cxn ang="0">
                  <a:pos x="70" y="149"/>
                </a:cxn>
                <a:cxn ang="0">
                  <a:pos x="243" y="149"/>
                </a:cxn>
                <a:cxn ang="0">
                  <a:pos x="244" y="134"/>
                </a:cxn>
                <a:cxn ang="0">
                  <a:pos x="123" y="0"/>
                </a:cxn>
                <a:cxn ang="0">
                  <a:pos x="69" y="101"/>
                </a:cxn>
                <a:cxn ang="0">
                  <a:pos x="69" y="101"/>
                </a:cxn>
                <a:cxn ang="0">
                  <a:pos x="122" y="50"/>
                </a:cxn>
                <a:cxn ang="0">
                  <a:pos x="174" y="101"/>
                </a:cxn>
                <a:cxn ang="0">
                  <a:pos x="69" y="101"/>
                </a:cxn>
              </a:cxnLst>
              <a:rect l="0" t="0" r="r" b="b"/>
              <a:pathLst>
                <a:path w="244" h="257">
                  <a:moveTo>
                    <a:pt x="123" y="0"/>
                  </a:moveTo>
                  <a:cubicBezTo>
                    <a:pt x="49" y="0"/>
                    <a:pt x="0" y="51"/>
                    <a:pt x="0" y="127"/>
                  </a:cubicBezTo>
                  <a:cubicBezTo>
                    <a:pt x="0" y="207"/>
                    <a:pt x="49" y="257"/>
                    <a:pt x="125" y="257"/>
                  </a:cubicBezTo>
                  <a:cubicBezTo>
                    <a:pt x="186" y="257"/>
                    <a:pt x="228" y="229"/>
                    <a:pt x="243" y="176"/>
                  </a:cubicBezTo>
                  <a:cubicBezTo>
                    <a:pt x="171" y="176"/>
                    <a:pt x="171" y="176"/>
                    <a:pt x="171" y="176"/>
                  </a:cubicBezTo>
                  <a:cubicBezTo>
                    <a:pt x="165" y="196"/>
                    <a:pt x="149" y="205"/>
                    <a:pt x="126" y="205"/>
                  </a:cubicBezTo>
                  <a:cubicBezTo>
                    <a:pt x="92" y="205"/>
                    <a:pt x="71" y="185"/>
                    <a:pt x="70" y="149"/>
                  </a:cubicBezTo>
                  <a:cubicBezTo>
                    <a:pt x="243" y="149"/>
                    <a:pt x="243" y="149"/>
                    <a:pt x="243" y="149"/>
                  </a:cubicBezTo>
                  <a:cubicBezTo>
                    <a:pt x="243" y="141"/>
                    <a:pt x="244" y="138"/>
                    <a:pt x="244" y="134"/>
                  </a:cubicBezTo>
                  <a:cubicBezTo>
                    <a:pt x="244" y="51"/>
                    <a:pt x="197" y="0"/>
                    <a:pt x="123" y="0"/>
                  </a:cubicBezTo>
                  <a:close/>
                  <a:moveTo>
                    <a:pt x="69" y="101"/>
                  </a:moveTo>
                  <a:cubicBezTo>
                    <a:pt x="69" y="101"/>
                    <a:pt x="69" y="101"/>
                    <a:pt x="69" y="101"/>
                  </a:cubicBezTo>
                  <a:cubicBezTo>
                    <a:pt x="75" y="68"/>
                    <a:pt x="93" y="50"/>
                    <a:pt x="122" y="50"/>
                  </a:cubicBezTo>
                  <a:cubicBezTo>
                    <a:pt x="152" y="50"/>
                    <a:pt x="173" y="71"/>
                    <a:pt x="174" y="101"/>
                  </a:cubicBezTo>
                  <a:lnTo>
                    <a:pt x="69" y="101"/>
                  </a:lnTo>
                  <a:close/>
                </a:path>
              </a:pathLst>
            </a:custGeom>
            <a:solidFill>
              <a:srgbClr val="ED1C2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32" dirty="0"/>
            </a:p>
          </p:txBody>
        </p:sp>
        <p:sp>
          <p:nvSpPr>
            <p:cNvPr id="164" name="Freeform 7"/>
            <p:cNvSpPr>
              <a:spLocks/>
            </p:cNvSpPr>
            <p:nvPr userDrawn="1"/>
          </p:nvSpPr>
          <p:spPr bwMode="auto">
            <a:xfrm>
              <a:off x="1282851" y="6461509"/>
              <a:ext cx="128198" cy="226283"/>
            </a:xfrm>
            <a:custGeom>
              <a:avLst/>
              <a:gdLst/>
              <a:ahLst/>
              <a:cxnLst>
                <a:cxn ang="0">
                  <a:pos x="85" y="8"/>
                </a:cxn>
                <a:cxn ang="0">
                  <a:pos x="0" y="123"/>
                </a:cxn>
                <a:cxn ang="0">
                  <a:pos x="0" y="254"/>
                </a:cxn>
                <a:cxn ang="0">
                  <a:pos x="68" y="254"/>
                </a:cxn>
                <a:cxn ang="0">
                  <a:pos x="68" y="146"/>
                </a:cxn>
                <a:cxn ang="0">
                  <a:pos x="90" y="75"/>
                </a:cxn>
                <a:cxn ang="0">
                  <a:pos x="132" y="62"/>
                </a:cxn>
                <a:cxn ang="0">
                  <a:pos x="151" y="64"/>
                </a:cxn>
                <a:cxn ang="0">
                  <a:pos x="151" y="9"/>
                </a:cxn>
                <a:cxn ang="0">
                  <a:pos x="85" y="8"/>
                </a:cxn>
              </a:cxnLst>
              <a:rect l="0" t="0" r="r" b="b"/>
              <a:pathLst>
                <a:path w="151" h="254">
                  <a:moveTo>
                    <a:pt x="85" y="8"/>
                  </a:moveTo>
                  <a:cubicBezTo>
                    <a:pt x="61" y="13"/>
                    <a:pt x="0" y="31"/>
                    <a:pt x="0" y="12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8" y="254"/>
                    <a:pt x="68" y="254"/>
                    <a:pt x="68" y="254"/>
                  </a:cubicBezTo>
                  <a:cubicBezTo>
                    <a:pt x="68" y="146"/>
                    <a:pt x="68" y="146"/>
                    <a:pt x="68" y="146"/>
                  </a:cubicBezTo>
                  <a:cubicBezTo>
                    <a:pt x="68" y="106"/>
                    <a:pt x="73" y="87"/>
                    <a:pt x="90" y="75"/>
                  </a:cubicBezTo>
                  <a:cubicBezTo>
                    <a:pt x="100" y="67"/>
                    <a:pt x="115" y="62"/>
                    <a:pt x="132" y="62"/>
                  </a:cubicBezTo>
                  <a:cubicBezTo>
                    <a:pt x="139" y="62"/>
                    <a:pt x="142" y="63"/>
                    <a:pt x="151" y="64"/>
                  </a:cubicBezTo>
                  <a:cubicBezTo>
                    <a:pt x="151" y="9"/>
                    <a:pt x="151" y="9"/>
                    <a:pt x="151" y="9"/>
                  </a:cubicBezTo>
                  <a:cubicBezTo>
                    <a:pt x="151" y="9"/>
                    <a:pt x="123" y="0"/>
                    <a:pt x="85" y="8"/>
                  </a:cubicBezTo>
                  <a:close/>
                </a:path>
              </a:pathLst>
            </a:custGeom>
            <a:solidFill>
              <a:srgbClr val="ED1C2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32" dirty="0"/>
            </a:p>
          </p:txBody>
        </p:sp>
        <p:sp>
          <p:nvSpPr>
            <p:cNvPr id="165" name="Freeform 8"/>
            <p:cNvSpPr>
              <a:spLocks noEditPoints="1"/>
            </p:cNvSpPr>
            <p:nvPr userDrawn="1"/>
          </p:nvSpPr>
          <p:spPr bwMode="auto">
            <a:xfrm>
              <a:off x="1417953" y="6464623"/>
              <a:ext cx="210048" cy="229396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0" y="129"/>
                </a:cxn>
                <a:cxn ang="0">
                  <a:pos x="124" y="257"/>
                </a:cxn>
                <a:cxn ang="0">
                  <a:pos x="248" y="129"/>
                </a:cxn>
                <a:cxn ang="0">
                  <a:pos x="124" y="0"/>
                </a:cxn>
                <a:cxn ang="0">
                  <a:pos x="124" y="206"/>
                </a:cxn>
                <a:cxn ang="0">
                  <a:pos x="124" y="206"/>
                </a:cxn>
                <a:cxn ang="0">
                  <a:pos x="68" y="129"/>
                </a:cxn>
                <a:cxn ang="0">
                  <a:pos x="124" y="52"/>
                </a:cxn>
                <a:cxn ang="0">
                  <a:pos x="180" y="128"/>
                </a:cxn>
                <a:cxn ang="0">
                  <a:pos x="124" y="206"/>
                </a:cxn>
              </a:cxnLst>
              <a:rect l="0" t="0" r="r" b="b"/>
              <a:pathLst>
                <a:path w="248" h="257">
                  <a:moveTo>
                    <a:pt x="124" y="0"/>
                  </a:moveTo>
                  <a:cubicBezTo>
                    <a:pt x="49" y="0"/>
                    <a:pt x="0" y="51"/>
                    <a:pt x="0" y="129"/>
                  </a:cubicBezTo>
                  <a:cubicBezTo>
                    <a:pt x="0" y="207"/>
                    <a:pt x="49" y="257"/>
                    <a:pt x="124" y="257"/>
                  </a:cubicBezTo>
                  <a:cubicBezTo>
                    <a:pt x="199" y="257"/>
                    <a:pt x="248" y="207"/>
                    <a:pt x="248" y="129"/>
                  </a:cubicBezTo>
                  <a:cubicBezTo>
                    <a:pt x="248" y="51"/>
                    <a:pt x="199" y="0"/>
                    <a:pt x="124" y="0"/>
                  </a:cubicBezTo>
                  <a:close/>
                  <a:moveTo>
                    <a:pt x="124" y="206"/>
                  </a:moveTo>
                  <a:cubicBezTo>
                    <a:pt x="124" y="206"/>
                    <a:pt x="124" y="206"/>
                    <a:pt x="124" y="206"/>
                  </a:cubicBezTo>
                  <a:cubicBezTo>
                    <a:pt x="89" y="206"/>
                    <a:pt x="68" y="177"/>
                    <a:pt x="68" y="129"/>
                  </a:cubicBezTo>
                  <a:cubicBezTo>
                    <a:pt x="68" y="80"/>
                    <a:pt x="88" y="52"/>
                    <a:pt x="124" y="52"/>
                  </a:cubicBezTo>
                  <a:cubicBezTo>
                    <a:pt x="160" y="52"/>
                    <a:pt x="180" y="80"/>
                    <a:pt x="180" y="128"/>
                  </a:cubicBezTo>
                  <a:cubicBezTo>
                    <a:pt x="180" y="178"/>
                    <a:pt x="160" y="206"/>
                    <a:pt x="124" y="206"/>
                  </a:cubicBezTo>
                  <a:close/>
                </a:path>
              </a:pathLst>
            </a:custGeom>
            <a:solidFill>
              <a:srgbClr val="ED1C2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632" dirty="0"/>
            </a:p>
          </p:txBody>
        </p:sp>
        <p:grpSp>
          <p:nvGrpSpPr>
            <p:cNvPr id="6" name="Group 18"/>
            <p:cNvGrpSpPr/>
            <p:nvPr userDrawn="1"/>
          </p:nvGrpSpPr>
          <p:grpSpPr>
            <a:xfrm>
              <a:off x="439281" y="6390868"/>
              <a:ext cx="228821" cy="386171"/>
              <a:chOff x="6018212" y="534988"/>
              <a:chExt cx="568326" cy="911225"/>
            </a:xfrm>
          </p:grpSpPr>
          <p:sp>
            <p:nvSpPr>
              <p:cNvPr id="159" name="Freeform 9"/>
              <p:cNvSpPr>
                <a:spLocks/>
              </p:cNvSpPr>
              <p:nvPr userDrawn="1"/>
            </p:nvSpPr>
            <p:spPr bwMode="auto">
              <a:xfrm>
                <a:off x="6378575" y="534988"/>
                <a:ext cx="207963" cy="4365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5"/>
                  </a:cxn>
                  <a:cxn ang="0">
                    <a:pos x="131" y="185"/>
                  </a:cxn>
                  <a:cxn ang="0">
                    <a:pos x="131" y="97"/>
                  </a:cxn>
                  <a:cxn ang="0">
                    <a:pos x="0" y="0"/>
                  </a:cxn>
                </a:cxnLst>
                <a:rect l="0" t="0" r="r" b="b"/>
                <a:pathLst>
                  <a:path w="131" h="275">
                    <a:moveTo>
                      <a:pt x="0" y="0"/>
                    </a:moveTo>
                    <a:lnTo>
                      <a:pt x="0" y="275"/>
                    </a:lnTo>
                    <a:lnTo>
                      <a:pt x="131" y="185"/>
                    </a:lnTo>
                    <a:lnTo>
                      <a:pt x="131" y="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32" dirty="0"/>
              </a:p>
            </p:txBody>
          </p:sp>
          <p:sp>
            <p:nvSpPr>
              <p:cNvPr id="160" name="Freeform 10"/>
              <p:cNvSpPr>
                <a:spLocks/>
              </p:cNvSpPr>
              <p:nvPr userDrawn="1"/>
            </p:nvSpPr>
            <p:spPr bwMode="auto">
              <a:xfrm>
                <a:off x="6378575" y="1012825"/>
                <a:ext cx="207963" cy="300037"/>
              </a:xfrm>
              <a:custGeom>
                <a:avLst/>
                <a:gdLst/>
                <a:ahLst/>
                <a:cxnLst>
                  <a:cxn ang="0">
                    <a:pos x="131" y="189"/>
                  </a:cxn>
                  <a:cxn ang="0">
                    <a:pos x="131" y="0"/>
                  </a:cxn>
                  <a:cxn ang="0">
                    <a:pos x="0" y="93"/>
                  </a:cxn>
                  <a:cxn ang="0">
                    <a:pos x="131" y="189"/>
                  </a:cxn>
                </a:cxnLst>
                <a:rect l="0" t="0" r="r" b="b"/>
                <a:pathLst>
                  <a:path w="131" h="189">
                    <a:moveTo>
                      <a:pt x="131" y="189"/>
                    </a:moveTo>
                    <a:lnTo>
                      <a:pt x="131" y="0"/>
                    </a:lnTo>
                    <a:lnTo>
                      <a:pt x="0" y="93"/>
                    </a:lnTo>
                    <a:lnTo>
                      <a:pt x="131" y="1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32" dirty="0"/>
              </a:p>
            </p:txBody>
          </p:sp>
          <p:sp>
            <p:nvSpPr>
              <p:cNvPr id="161" name="Freeform 11"/>
              <p:cNvSpPr>
                <a:spLocks/>
              </p:cNvSpPr>
              <p:nvPr userDrawn="1"/>
            </p:nvSpPr>
            <p:spPr bwMode="auto">
              <a:xfrm>
                <a:off x="6018212" y="668338"/>
                <a:ext cx="206375" cy="777875"/>
              </a:xfrm>
              <a:custGeom>
                <a:avLst/>
                <a:gdLst/>
                <a:ahLst/>
                <a:cxnLst>
                  <a:cxn ang="0">
                    <a:pos x="0" y="395"/>
                  </a:cxn>
                  <a:cxn ang="0">
                    <a:pos x="130" y="490"/>
                  </a:cxn>
                  <a:cxn ang="0">
                    <a:pos x="130" y="96"/>
                  </a:cxn>
                  <a:cxn ang="0">
                    <a:pos x="0" y="0"/>
                  </a:cxn>
                  <a:cxn ang="0">
                    <a:pos x="0" y="395"/>
                  </a:cxn>
                </a:cxnLst>
                <a:rect l="0" t="0" r="r" b="b"/>
                <a:pathLst>
                  <a:path w="130" h="490">
                    <a:moveTo>
                      <a:pt x="0" y="395"/>
                    </a:moveTo>
                    <a:lnTo>
                      <a:pt x="130" y="490"/>
                    </a:lnTo>
                    <a:lnTo>
                      <a:pt x="130" y="96"/>
                    </a:lnTo>
                    <a:lnTo>
                      <a:pt x="0" y="0"/>
                    </a:lnTo>
                    <a:lnTo>
                      <a:pt x="0" y="395"/>
                    </a:lnTo>
                    <a:close/>
                  </a:path>
                </a:pathLst>
              </a:custGeom>
              <a:solidFill>
                <a:srgbClr val="ED1C2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32" dirty="0"/>
              </a:p>
            </p:txBody>
          </p:sp>
        </p:grpSp>
      </p:grpSp>
      <p:sp>
        <p:nvSpPr>
          <p:cNvPr id="177" name="Parallelogram 176"/>
          <p:cNvSpPr/>
          <p:nvPr/>
        </p:nvSpPr>
        <p:spPr>
          <a:xfrm>
            <a:off x="3000442" y="6361451"/>
            <a:ext cx="956243" cy="509996"/>
          </a:xfrm>
          <a:custGeom>
            <a:avLst/>
            <a:gdLst/>
            <a:ahLst/>
            <a:cxnLst/>
            <a:rect l="l" t="t" r="r" b="b"/>
            <a:pathLst>
              <a:path w="717182" h="509996">
                <a:moveTo>
                  <a:pt x="177700" y="254998"/>
                </a:moveTo>
                <a:lnTo>
                  <a:pt x="374528" y="254998"/>
                </a:lnTo>
                <a:lnTo>
                  <a:pt x="196828" y="509996"/>
                </a:lnTo>
                <a:lnTo>
                  <a:pt x="0" y="509996"/>
                </a:lnTo>
                <a:close/>
                <a:moveTo>
                  <a:pt x="552228" y="0"/>
                </a:moveTo>
                <a:lnTo>
                  <a:pt x="717182" y="0"/>
                </a:lnTo>
                <a:lnTo>
                  <a:pt x="539482" y="254998"/>
                </a:lnTo>
                <a:lnTo>
                  <a:pt x="374528" y="254998"/>
                </a:lnTo>
                <a:close/>
              </a:path>
            </a:pathLst>
          </a:cu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4556" tIns="47279" rIns="94556" bIns="4727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32" dirty="0"/>
          </a:p>
        </p:txBody>
      </p:sp>
      <p:sp>
        <p:nvSpPr>
          <p:cNvPr id="4" name="Rectangle 3"/>
          <p:cNvSpPr/>
          <p:nvPr/>
        </p:nvSpPr>
        <p:spPr>
          <a:xfrm>
            <a:off x="3502214" y="6361451"/>
            <a:ext cx="8692188" cy="509996"/>
          </a:xfrm>
          <a:custGeom>
            <a:avLst/>
            <a:gdLst/>
            <a:ahLst/>
            <a:cxnLst/>
            <a:rect l="l" t="t" r="r" b="b"/>
            <a:pathLst>
              <a:path w="6519141" h="509996">
                <a:moveTo>
                  <a:pt x="542205" y="251091"/>
                </a:moveTo>
                <a:lnTo>
                  <a:pt x="539482" y="254998"/>
                </a:lnTo>
                <a:lnTo>
                  <a:pt x="542205" y="254998"/>
                </a:lnTo>
                <a:close/>
                <a:moveTo>
                  <a:pt x="542205" y="0"/>
                </a:moveTo>
                <a:lnTo>
                  <a:pt x="552228" y="0"/>
                </a:lnTo>
                <a:lnTo>
                  <a:pt x="717182" y="0"/>
                </a:lnTo>
                <a:lnTo>
                  <a:pt x="6519141" y="0"/>
                </a:lnTo>
                <a:lnTo>
                  <a:pt x="6519141" y="509996"/>
                </a:lnTo>
                <a:lnTo>
                  <a:pt x="6181005" y="509996"/>
                </a:lnTo>
                <a:lnTo>
                  <a:pt x="542205" y="509996"/>
                </a:lnTo>
                <a:lnTo>
                  <a:pt x="304800" y="509996"/>
                </a:lnTo>
                <a:lnTo>
                  <a:pt x="237405" y="509996"/>
                </a:lnTo>
                <a:lnTo>
                  <a:pt x="196828" y="509996"/>
                </a:lnTo>
                <a:lnTo>
                  <a:pt x="152400" y="509996"/>
                </a:lnTo>
                <a:lnTo>
                  <a:pt x="0" y="509996"/>
                </a:lnTo>
                <a:lnTo>
                  <a:pt x="177700" y="254998"/>
                </a:lnTo>
                <a:lnTo>
                  <a:pt x="237405" y="254998"/>
                </a:lnTo>
                <a:lnTo>
                  <a:pt x="374528" y="254998"/>
                </a:lnTo>
                <a:lnTo>
                  <a:pt x="542205" y="14383"/>
                </a:lnTo>
                <a:close/>
              </a:path>
            </a:pathLst>
          </a:custGeom>
          <a:solidFill>
            <a:srgbClr val="ED1B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556" tIns="47279" rIns="94556" bIns="47279"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endParaRPr lang="en-US" sz="1632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2"/>
          </p:nvPr>
        </p:nvSpPr>
        <p:spPr>
          <a:xfrm>
            <a:off x="4267203" y="6381754"/>
            <a:ext cx="3352799" cy="365125"/>
          </a:xfrm>
          <a:prstGeom prst="rect">
            <a:avLst/>
          </a:prstGeom>
        </p:spPr>
        <p:txBody>
          <a:bodyPr vert="horz" lIns="104274" tIns="52138" rIns="104274" bIns="52138" rtlCol="0" anchor="ctr"/>
          <a:lstStyle>
            <a:lvl1pPr algn="l">
              <a:defRPr sz="1632" b="1">
                <a:solidFill>
                  <a:schemeClr val="bg1"/>
                </a:solidFill>
              </a:defRPr>
            </a:lvl1pPr>
          </a:lstStyle>
          <a:p>
            <a:r>
              <a:rPr lang="en-US"/>
              <a:t>Internal  confidential </a:t>
            </a:r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7620001" y="6381754"/>
            <a:ext cx="3606800" cy="365125"/>
          </a:xfrm>
          <a:prstGeom prst="rect">
            <a:avLst/>
          </a:prstGeom>
        </p:spPr>
        <p:txBody>
          <a:bodyPr vert="horz" lIns="104274" tIns="52138" rIns="104274" bIns="52138" rtlCol="0" anchor="ctr"/>
          <a:lstStyle>
            <a:lvl1pPr algn="ctr">
              <a:defRPr sz="1632" b="1">
                <a:solidFill>
                  <a:schemeClr val="bg1"/>
                </a:solidFill>
              </a:defRPr>
            </a:lvl1pPr>
          </a:lstStyle>
          <a:p>
            <a:r>
              <a:rPr lang="en-IN"/>
              <a:t>Inter Plant Kaizen Competition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11277600" y="6381754"/>
            <a:ext cx="793749" cy="365125"/>
          </a:xfrm>
          <a:prstGeom prst="rect">
            <a:avLst/>
          </a:prstGeom>
        </p:spPr>
        <p:txBody>
          <a:bodyPr vert="horz" lIns="104274" tIns="52138" rIns="104274" bIns="52138" rtlCol="0" anchor="ctr"/>
          <a:lstStyle>
            <a:lvl1pPr algn="r">
              <a:defRPr sz="1632" b="1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9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</p:sldLayoutIdLst>
  <p:hf hdr="0" ftr="0" dt="0"/>
  <p:txStyles>
    <p:titleStyle>
      <a:lvl1pPr algn="l" defTabSz="945560" rtl="0" eaLnBrk="1" latinLnBrk="0" hangingPunct="1">
        <a:lnSpc>
          <a:spcPct val="80000"/>
        </a:lnSpc>
        <a:spcBef>
          <a:spcPct val="0"/>
        </a:spcBef>
        <a:buNone/>
        <a:defRPr sz="3264" kern="1200">
          <a:solidFill>
            <a:srgbClr val="ED1B24"/>
          </a:solidFill>
          <a:latin typeface="+mj-lt"/>
          <a:ea typeface="+mj-ea"/>
          <a:cs typeface="+mj-cs"/>
        </a:defRPr>
      </a:lvl1pPr>
    </p:titleStyle>
    <p:bodyStyle>
      <a:lvl1pPr marL="354584" indent="-354584" algn="l" defTabSz="945560" rtl="0" eaLnBrk="1" latinLnBrk="0" hangingPunct="1">
        <a:spcBef>
          <a:spcPct val="20000"/>
        </a:spcBef>
        <a:buFont typeface="Arial" pitchFamily="34" charset="0"/>
        <a:buChar char="•"/>
        <a:defRPr sz="2902" kern="1200">
          <a:solidFill>
            <a:schemeClr val="tx1"/>
          </a:solidFill>
          <a:latin typeface="+mn-lt"/>
          <a:ea typeface="+mn-ea"/>
          <a:cs typeface="+mn-cs"/>
        </a:defRPr>
      </a:lvl1pPr>
      <a:lvl2pPr marL="768268" indent="-295488" algn="l" defTabSz="945560" rtl="0" eaLnBrk="1" latinLnBrk="0" hangingPunct="1">
        <a:spcBef>
          <a:spcPct val="20000"/>
        </a:spcBef>
        <a:buFont typeface="Arial" pitchFamily="34" charset="0"/>
        <a:buChar char="–"/>
        <a:defRPr sz="2448" kern="1200">
          <a:solidFill>
            <a:schemeClr val="tx1"/>
          </a:solidFill>
          <a:latin typeface="+mn-lt"/>
          <a:ea typeface="+mn-ea"/>
          <a:cs typeface="+mn-cs"/>
        </a:defRPr>
      </a:lvl2pPr>
      <a:lvl3pPr marL="1181951" indent="-236389" algn="l" defTabSz="945560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3pPr>
      <a:lvl4pPr marL="1654730" indent="-236389" algn="l" defTabSz="945560" rtl="0" eaLnBrk="1" latinLnBrk="0" hangingPunct="1">
        <a:spcBef>
          <a:spcPct val="20000"/>
        </a:spcBef>
        <a:buFont typeface="Arial" pitchFamily="34" charset="0"/>
        <a:buChar char="–"/>
        <a:defRPr sz="2086" kern="1200">
          <a:solidFill>
            <a:schemeClr val="tx1"/>
          </a:solidFill>
          <a:latin typeface="+mn-lt"/>
          <a:ea typeface="+mn-ea"/>
          <a:cs typeface="+mn-cs"/>
        </a:defRPr>
      </a:lvl4pPr>
      <a:lvl5pPr marL="2127511" indent="-236389" algn="l" defTabSz="945560" rtl="0" eaLnBrk="1" latinLnBrk="0" hangingPunct="1">
        <a:spcBef>
          <a:spcPct val="20000"/>
        </a:spcBef>
        <a:buFont typeface="Arial" pitchFamily="34" charset="0"/>
        <a:buChar char="»"/>
        <a:defRPr sz="2086" kern="1200">
          <a:solidFill>
            <a:schemeClr val="tx1"/>
          </a:solidFill>
          <a:latin typeface="+mn-lt"/>
          <a:ea typeface="+mn-ea"/>
          <a:cs typeface="+mn-cs"/>
        </a:defRPr>
      </a:lvl5pPr>
      <a:lvl6pPr marL="2600292" indent="-236389" algn="l" defTabSz="945560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6pPr>
      <a:lvl7pPr marL="3073072" indent="-236389" algn="l" defTabSz="945560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7pPr>
      <a:lvl8pPr marL="3545852" indent="-236389" algn="l" defTabSz="945560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8pPr>
      <a:lvl9pPr marL="4018632" indent="-236389" algn="l" defTabSz="945560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45560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1pPr>
      <a:lvl2pPr marL="472781" algn="l" defTabSz="945560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2pPr>
      <a:lvl3pPr marL="945560" algn="l" defTabSz="945560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3pPr>
      <a:lvl4pPr marL="1418341" algn="l" defTabSz="945560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4pPr>
      <a:lvl5pPr marL="1891121" algn="l" defTabSz="945560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5pPr>
      <a:lvl6pPr marL="2363901" algn="l" defTabSz="945560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6pPr>
      <a:lvl7pPr marL="2836682" algn="l" defTabSz="945560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7pPr>
      <a:lvl8pPr marL="3309462" algn="l" defTabSz="945560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8pPr>
      <a:lvl9pPr marL="3782242" algn="l" defTabSz="945560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ciibizex.in/safety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30FC41-3610-48D1-9B5E-BC0E19099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28242" y="6356350"/>
            <a:ext cx="725557" cy="365125"/>
          </a:xfrm>
        </p:spPr>
        <p:txBody>
          <a:bodyPr/>
          <a:lstStyle/>
          <a:p>
            <a:fld id="{B6CCA807-3A92-4956-B994-A2DD13DC3483}" type="slidenum">
              <a:rPr lang="en-US" sz="1800" smtClean="0">
                <a:solidFill>
                  <a:srgbClr val="C00000"/>
                </a:solidFill>
              </a:rPr>
              <a:t>1</a:t>
            </a:fld>
            <a:endParaRPr lang="en-US" sz="1800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9F9513-2033-48AA-A40D-E8AB38F012F2}"/>
              </a:ext>
            </a:extLst>
          </p:cNvPr>
          <p:cNvSpPr txBox="1"/>
          <p:nvPr/>
        </p:nvSpPr>
        <p:spPr>
          <a:xfrm>
            <a:off x="1345722" y="4277188"/>
            <a:ext cx="9645298" cy="10156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sz="2000" b="1" dirty="0"/>
              <a:t>Register and upload the Abstract (PDF) before 12</a:t>
            </a:r>
            <a:r>
              <a:rPr lang="en-IN" sz="2000" b="1" baseline="30000" dirty="0"/>
              <a:t>th</a:t>
            </a:r>
            <a:r>
              <a:rPr lang="en-IN" sz="2000" b="1" dirty="0"/>
              <a:t> May 2025</a:t>
            </a:r>
            <a:r>
              <a:rPr lang="en-IN" sz="2000" dirty="0"/>
              <a:t>. </a:t>
            </a:r>
            <a:r>
              <a:rPr lang="en-IN" sz="2000" b="1" dirty="0"/>
              <a:t>Upload your abstract on </a:t>
            </a:r>
            <a:r>
              <a:rPr lang="en-IN" sz="2000" b="1" dirty="0">
                <a:hlinkClick r:id="rId2"/>
              </a:rPr>
              <a:t>https://ciibizex.in/safety/</a:t>
            </a:r>
            <a:endParaRPr lang="en-IN" sz="2000" b="1" dirty="0"/>
          </a:p>
          <a:p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6B3EBB-7AD1-4B76-BEAD-CD6AC695867D}"/>
              </a:ext>
            </a:extLst>
          </p:cNvPr>
          <p:cNvSpPr txBox="1"/>
          <p:nvPr/>
        </p:nvSpPr>
        <p:spPr>
          <a:xfrm>
            <a:off x="3048000" y="1590517"/>
            <a:ext cx="6096000" cy="10012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8th  National Safety Practices Competition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Excellence in Workplace Safety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b="1" dirty="0"/>
              <a:t>20th May 2025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11AC00-F42F-4E84-B346-59B9E57024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574" y="563418"/>
            <a:ext cx="837565" cy="315595"/>
          </a:xfrm>
          <a:prstGeom prst="rect">
            <a:avLst/>
          </a:prstGeom>
          <a:noFill/>
        </p:spPr>
      </p:pic>
      <p:pic>
        <p:nvPicPr>
          <p:cNvPr id="9" name="Picture 8" descr="CII colour">
            <a:extLst>
              <a:ext uri="{FF2B5EF4-FFF2-40B4-BE49-F238E27FC236}">
                <a16:creationId xmlns:a16="http://schemas.microsoft.com/office/drawing/2014/main" id="{94DE86CE-F522-4B4D-BB67-D1BC3B50946A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33882" y="563418"/>
            <a:ext cx="118872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3143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30FC41-3610-48D1-9B5E-BC0E19099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A807-3A92-4956-B994-A2DD13DC3483}" type="slidenum">
              <a:rPr lang="en-US" sz="1800" smtClean="0">
                <a:solidFill>
                  <a:srgbClr val="C00000"/>
                </a:solidFill>
              </a:rPr>
              <a:t>2</a:t>
            </a:fld>
            <a:endParaRPr lang="en-US" sz="1800" dirty="0">
              <a:solidFill>
                <a:srgbClr val="C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71986C-8E1B-B70F-55E4-2B36C78DEB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3707"/>
            <a:ext cx="12192000" cy="633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331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30537" y="76201"/>
            <a:ext cx="9530927" cy="650983"/>
          </a:xfrm>
          <a:ln w="3175">
            <a:noFill/>
          </a:ln>
        </p:spPr>
        <p:txBody>
          <a:bodyPr/>
          <a:lstStyle/>
          <a:p>
            <a:pPr algn="ctr"/>
            <a:r>
              <a:rPr lang="en-IN" sz="2176" b="1" dirty="0">
                <a:solidFill>
                  <a:schemeClr val="tx1"/>
                </a:solidFill>
              </a:rPr>
              <a:t>8</a:t>
            </a:r>
            <a:r>
              <a:rPr lang="en-IN" sz="2176" b="1" baseline="30000" dirty="0">
                <a:solidFill>
                  <a:schemeClr val="tx1"/>
                </a:solidFill>
              </a:rPr>
              <a:t>th</a:t>
            </a:r>
            <a:r>
              <a:rPr lang="en-IN" sz="2176" b="1" dirty="0">
                <a:solidFill>
                  <a:schemeClr val="tx1"/>
                </a:solidFill>
              </a:rPr>
              <a:t> CII National Safety Practice Competition 2025</a:t>
            </a:r>
            <a:br>
              <a:rPr lang="en-IN" sz="2176" b="1" dirty="0">
                <a:solidFill>
                  <a:schemeClr val="tx1"/>
                </a:solidFill>
              </a:rPr>
            </a:br>
            <a:r>
              <a:rPr lang="en-IN" sz="2176" b="1" dirty="0">
                <a:solidFill>
                  <a:schemeClr val="tx1"/>
                </a:solidFill>
              </a:rPr>
              <a:t>Project Details</a:t>
            </a:r>
            <a:endParaRPr lang="en-IN" sz="1814" b="1" u="sng" dirty="0">
              <a:solidFill>
                <a:srgbClr val="0000CC"/>
              </a:solidFill>
            </a:endParaRP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A1DDD9CE-99AC-46D4-B299-07DDE3CD6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274544"/>
              </p:ext>
            </p:extLst>
          </p:nvPr>
        </p:nvGraphicFramePr>
        <p:xfrm>
          <a:off x="586854" y="686165"/>
          <a:ext cx="11223206" cy="443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4608">
                  <a:extLst>
                    <a:ext uri="{9D8B030D-6E8A-4147-A177-3AD203B41FA5}">
                      <a16:colId xmlns:a16="http://schemas.microsoft.com/office/drawing/2014/main" val="340336477"/>
                    </a:ext>
                  </a:extLst>
                </a:gridCol>
                <a:gridCol w="6828598">
                  <a:extLst>
                    <a:ext uri="{9D8B030D-6E8A-4147-A177-3AD203B41FA5}">
                      <a16:colId xmlns:a16="http://schemas.microsoft.com/office/drawing/2014/main" val="8077249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2467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Project 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053558"/>
                  </a:ext>
                </a:extLst>
              </a:tr>
              <a:tr h="391160">
                <a:tc>
                  <a:txBody>
                    <a:bodyPr/>
                    <a:lstStyle/>
                    <a:p>
                      <a:r>
                        <a:rPr lang="en-US" sz="1600" b="1" dirty="0"/>
                        <a:t>Project Leader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04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Contact Details of Project Leader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Mob No  :</a:t>
                      </a:r>
                    </a:p>
                    <a:p>
                      <a:r>
                        <a:rPr lang="en-US" sz="1600" b="1" dirty="0"/>
                        <a:t>Email       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723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Project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792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455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Organisation Name and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936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455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Organisation Name and Address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04101"/>
                  </a:ext>
                </a:extLst>
              </a:tr>
              <a:tr h="204944">
                <a:tc>
                  <a:txBody>
                    <a:bodyPr/>
                    <a:lstStyle/>
                    <a:p>
                      <a:r>
                        <a:rPr lang="en-US" sz="1600" b="1" dirty="0"/>
                        <a:t>Primary Sector of your 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455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Manufacturing     /     Service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753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Sub Sector</a:t>
                      </a:r>
                    </a:p>
                    <a:p>
                      <a:r>
                        <a:rPr lang="en-US" sz="1200" b="1" dirty="0"/>
                        <a:t>(</a:t>
                      </a:r>
                      <a:r>
                        <a:rPr lang="en-US" sz="1200" b="1" dirty="0" err="1"/>
                        <a:t>Eg</a:t>
                      </a:r>
                      <a:r>
                        <a:rPr lang="en-US" sz="1200" b="1" dirty="0"/>
                        <a:t>: Auto, Process, Pharma, </a:t>
                      </a:r>
                      <a:r>
                        <a:rPr lang="en-US" sz="1200" b="1" dirty="0" err="1"/>
                        <a:t>etc</a:t>
                      </a:r>
                      <a:r>
                        <a:rPr lang="en-US" sz="1200" b="1" dirty="0"/>
                        <a:t> under Manufacturing , </a:t>
                      </a:r>
                    </a:p>
                    <a:p>
                      <a:r>
                        <a:rPr lang="en-US" sz="1200" b="1" dirty="0"/>
                        <a:t>IT/</a:t>
                      </a:r>
                      <a:r>
                        <a:rPr lang="en-US" sz="1200" b="1" dirty="0" err="1"/>
                        <a:t>ITeS</a:t>
                      </a:r>
                      <a:r>
                        <a:rPr lang="en-US" sz="1200" b="1" dirty="0"/>
                        <a:t>, Finance, Academia, Consulting </a:t>
                      </a:r>
                      <a:r>
                        <a:rPr lang="en-US" sz="1200" b="1" dirty="0" err="1"/>
                        <a:t>etc</a:t>
                      </a:r>
                      <a:r>
                        <a:rPr lang="en-US" sz="1200" b="1" dirty="0"/>
                        <a:t> under Services)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846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Project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 please refer next slide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508502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D2642A6E-3597-4959-8716-6DB00C6E84CD}"/>
              </a:ext>
            </a:extLst>
          </p:cNvPr>
          <p:cNvSpPr txBox="1"/>
          <p:nvPr/>
        </p:nvSpPr>
        <p:spPr>
          <a:xfrm>
            <a:off x="586852" y="5245063"/>
            <a:ext cx="11223207" cy="1360454"/>
          </a:xfrm>
          <a:prstGeom prst="rect">
            <a:avLst/>
          </a:prstGeom>
          <a:solidFill>
            <a:srgbClr val="FFFF00"/>
          </a:solidFill>
        </p:spPr>
        <p:txBody>
          <a:bodyPr wrap="none" lIns="45720" rIns="45720" rtlCol="0">
            <a:noAutofit/>
          </a:bodyPr>
          <a:lstStyle/>
          <a:p>
            <a:r>
              <a:rPr lang="en-US" sz="1200" dirty="0"/>
              <a:t>Note: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Sector is decided based on your primary business and not based on the project focus. Finance, IT, HR </a:t>
            </a:r>
            <a:r>
              <a:rPr lang="en-US" sz="1200" dirty="0" err="1"/>
              <a:t>etc</a:t>
            </a:r>
            <a:r>
              <a:rPr lang="en-US" sz="1200" dirty="0"/>
              <a:t> from a manufacturing organisation, </a:t>
            </a:r>
          </a:p>
          <a:p>
            <a:r>
              <a:rPr lang="en-US" sz="1200" dirty="0"/>
              <a:t>      will fall under Manufacturing sector, and not under services.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For BPO /Outsourced Services/consulting services, the project will fall under Services, even if the final project is done for a manufacturing organisation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Real-estate and Infrastructure, power generation business will be classified under manufacturing for this competition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FMCG, Consumer Goods also will be under manufacturing, but retail chain like the super-markets/hypermarkets, will fall under services,-others.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Power distribution organisations will fall under Services-(public services)</a:t>
            </a:r>
          </a:p>
          <a:p>
            <a:endParaRPr lang="en-US" sz="1200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22A51B8-43CE-4C38-981F-CCB20FFF143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4" name="Slide Number Placeholder 7">
            <a:extLst>
              <a:ext uri="{FF2B5EF4-FFF2-40B4-BE49-F238E27FC236}">
                <a16:creationId xmlns:a16="http://schemas.microsoft.com/office/drawing/2014/main" id="{9B072694-CE75-4B02-B4F6-38FA6FFACAF6}"/>
              </a:ext>
            </a:extLst>
          </p:cNvPr>
          <p:cNvSpPr txBox="1">
            <a:spLocks/>
          </p:cNvSpPr>
          <p:nvPr/>
        </p:nvSpPr>
        <p:spPr>
          <a:xfrm>
            <a:off x="10628242" y="6356350"/>
            <a:ext cx="72555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CCA807-3A92-4956-B994-A2DD13DC3483}" type="slidenum">
              <a:rPr lang="en-US" smtClean="0">
                <a:solidFill>
                  <a:srgbClr val="C00000"/>
                </a:solidFill>
              </a:rPr>
              <a:pPr/>
              <a:t>3</a:t>
            </a:fld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340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30537" y="434063"/>
            <a:ext cx="9530927" cy="650983"/>
          </a:xfrm>
          <a:ln w="3175">
            <a:noFill/>
          </a:ln>
        </p:spPr>
        <p:txBody>
          <a:bodyPr/>
          <a:lstStyle/>
          <a:p>
            <a:pPr algn="ctr"/>
            <a:r>
              <a:rPr lang="en-IN" sz="2176" b="1" dirty="0">
                <a:solidFill>
                  <a:schemeClr val="tx1"/>
                </a:solidFill>
              </a:rPr>
              <a:t>8</a:t>
            </a:r>
            <a:r>
              <a:rPr lang="en-IN" sz="2176" b="1" baseline="30000" dirty="0">
                <a:solidFill>
                  <a:schemeClr val="tx1"/>
                </a:solidFill>
              </a:rPr>
              <a:t>th</a:t>
            </a:r>
            <a:r>
              <a:rPr lang="en-IN" sz="2176" b="1" dirty="0">
                <a:solidFill>
                  <a:schemeClr val="tx1"/>
                </a:solidFill>
              </a:rPr>
              <a:t> CII National Safety Practice Competition 2025</a:t>
            </a:r>
            <a:br>
              <a:rPr lang="en-IN" sz="2176" b="1" dirty="0">
                <a:solidFill>
                  <a:schemeClr val="tx1"/>
                </a:solidFill>
              </a:rPr>
            </a:br>
            <a:r>
              <a:rPr lang="en-IN" sz="2176" b="1" dirty="0">
                <a:solidFill>
                  <a:schemeClr val="tx1"/>
                </a:solidFill>
              </a:rPr>
              <a:t>Project Details</a:t>
            </a:r>
            <a:endParaRPr lang="en-IN" sz="1814" b="1" u="sng" dirty="0">
              <a:solidFill>
                <a:srgbClr val="0000CC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2642A6E-3597-4959-8716-6DB00C6E84CD}"/>
              </a:ext>
            </a:extLst>
          </p:cNvPr>
          <p:cNvSpPr txBox="1"/>
          <p:nvPr/>
        </p:nvSpPr>
        <p:spPr>
          <a:xfrm>
            <a:off x="586852" y="5245063"/>
            <a:ext cx="11223207" cy="1360454"/>
          </a:xfrm>
          <a:prstGeom prst="rect">
            <a:avLst/>
          </a:prstGeom>
          <a:solidFill>
            <a:srgbClr val="FFFF00"/>
          </a:solidFill>
        </p:spPr>
        <p:txBody>
          <a:bodyPr wrap="none" lIns="45720" rIns="45720" rtlCol="0">
            <a:noAutofit/>
          </a:bodyPr>
          <a:lstStyle/>
          <a:p>
            <a:r>
              <a:rPr lang="en-US" sz="1200" dirty="0"/>
              <a:t>Note: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Sector is decided based on your primary business and not based on the project focus. Finance, IT, HR </a:t>
            </a:r>
            <a:r>
              <a:rPr lang="en-US" sz="1200" dirty="0" err="1"/>
              <a:t>etc</a:t>
            </a:r>
            <a:r>
              <a:rPr lang="en-US" sz="1200" dirty="0"/>
              <a:t> from a manufacturing organisation, </a:t>
            </a:r>
          </a:p>
          <a:p>
            <a:r>
              <a:rPr lang="en-US" sz="1200" dirty="0"/>
              <a:t>      will fall under Manufacturing sector, and not under services.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For BPO /Outsourced Services/consulting services, the project will fall under Services, even if the final project is done for a manufacturing organisation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Real-estate and Infrastructure, power generation business will be classified under manufacturing for this competition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FMCG, Consumer Goods also will be under manufacturing, but retail chain like the super-markets/hypermarkets, will fall under services,-others.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/>
              <a:t>Power distribution organisations will fall under Services-(public services)</a:t>
            </a:r>
          </a:p>
          <a:p>
            <a:endParaRPr lang="en-US" sz="1200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622A51B8-43CE-4C38-981F-CCB20FFF143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4" name="Slide Number Placeholder 7">
            <a:extLst>
              <a:ext uri="{FF2B5EF4-FFF2-40B4-BE49-F238E27FC236}">
                <a16:creationId xmlns:a16="http://schemas.microsoft.com/office/drawing/2014/main" id="{9B072694-CE75-4B02-B4F6-38FA6FFACAF6}"/>
              </a:ext>
            </a:extLst>
          </p:cNvPr>
          <p:cNvSpPr txBox="1">
            <a:spLocks/>
          </p:cNvSpPr>
          <p:nvPr/>
        </p:nvSpPr>
        <p:spPr>
          <a:xfrm>
            <a:off x="10628242" y="6356350"/>
            <a:ext cx="72555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CCA807-3A92-4956-B994-A2DD13DC3483}" type="slidenum">
              <a:rPr lang="en-US" smtClean="0">
                <a:solidFill>
                  <a:srgbClr val="C00000"/>
                </a:solidFill>
              </a:rPr>
              <a:pPr/>
              <a:t>4</a:t>
            </a:fld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BFB27C-CD6E-4E74-9A00-DCBD67FB637A}"/>
              </a:ext>
            </a:extLst>
          </p:cNvPr>
          <p:cNvSpPr/>
          <p:nvPr/>
        </p:nvSpPr>
        <p:spPr>
          <a:xfrm>
            <a:off x="1191491" y="1247186"/>
            <a:ext cx="966997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  Sector: Manufacturing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N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Streams: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"/>
            </a:pPr>
            <a:r>
              <a:rPr lang="en-IN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 Industries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like Metal, Chemical, Pharma, Food, Beverages, packaging etc.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"/>
            </a:pPr>
            <a:r>
              <a:rPr lang="en-IN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Engineering Industries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Engineering/Equipment/Auto/Auto Components/Electronics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"/>
            </a:pPr>
            <a:r>
              <a:rPr lang="en-IN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 Estate/Construction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/Infrastructure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/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N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  Sector: Services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IN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Streams: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"/>
            </a:pPr>
            <a:r>
              <a:rPr lang="en-IN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IT&amp;ITeS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"/>
            </a:pPr>
            <a:r>
              <a:rPr lang="en-IN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Others - 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Hospitality, Tourism, Education Healthcare, Financial, etc.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Wingdings" panose="05000000000000000000" pitchFamily="2" charset="2"/>
              <a:buChar char=""/>
            </a:pPr>
            <a:r>
              <a:rPr lang="en-IN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 Services</a:t>
            </a:r>
            <a:r>
              <a:rPr lang="en-IN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Rail, Road, Airport Operations, Police, Electricity Boards, PWD), etc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588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8986B26F-A718-45C5-8252-F6118E187A74}"/>
              </a:ext>
            </a:extLst>
          </p:cNvPr>
          <p:cNvSpPr/>
          <p:nvPr/>
        </p:nvSpPr>
        <p:spPr>
          <a:xfrm>
            <a:off x="1875172" y="1770994"/>
            <a:ext cx="8441656" cy="3578927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459" rIns="41459" rtlCol="0" anchor="t"/>
          <a:lstStyle/>
          <a:p>
            <a:pPr algn="ctr" defTabSz="945560">
              <a:spcBef>
                <a:spcPct val="50000"/>
              </a:spcBef>
            </a:pPr>
            <a:r>
              <a:rPr lang="en-IN" sz="3600" dirty="0">
                <a:solidFill>
                  <a:prstClr val="black"/>
                </a:solidFill>
                <a:latin typeface="Calibri"/>
              </a:rPr>
              <a:t>Project Abstract</a:t>
            </a:r>
          </a:p>
          <a:p>
            <a:pPr defTabSz="945560">
              <a:spcBef>
                <a:spcPct val="50000"/>
              </a:spcBef>
            </a:pPr>
            <a:endParaRPr lang="en-IN" sz="1088" u="sng" dirty="0">
              <a:solidFill>
                <a:prstClr val="black"/>
              </a:solidFill>
              <a:latin typeface="Calibri"/>
            </a:endParaRPr>
          </a:p>
          <a:p>
            <a:pPr defTabSz="945560">
              <a:spcBef>
                <a:spcPct val="50000"/>
              </a:spcBef>
            </a:pPr>
            <a:endParaRPr lang="en-IN" u="sng" dirty="0">
              <a:solidFill>
                <a:prstClr val="black"/>
              </a:solidFill>
              <a:latin typeface="Calibri"/>
            </a:endParaRPr>
          </a:p>
          <a:p>
            <a:pPr defTabSz="945560">
              <a:spcBef>
                <a:spcPct val="50000"/>
              </a:spcBef>
            </a:pPr>
            <a:endParaRPr lang="en-IN" u="sng" dirty="0">
              <a:solidFill>
                <a:prstClr val="black"/>
              </a:solidFill>
              <a:latin typeface="Calibri"/>
            </a:endParaRPr>
          </a:p>
          <a:p>
            <a:pPr defTabSz="945560">
              <a:spcBef>
                <a:spcPct val="50000"/>
              </a:spcBef>
            </a:pPr>
            <a:endParaRPr lang="en-IN" u="sng" dirty="0">
              <a:solidFill>
                <a:prstClr val="black"/>
              </a:solidFill>
              <a:latin typeface="Calibri"/>
            </a:endParaRPr>
          </a:p>
          <a:p>
            <a:pPr marL="342900" indent="-342900" defTabSz="945560">
              <a:spcBef>
                <a:spcPct val="50000"/>
              </a:spcBef>
              <a:buFont typeface="+mj-lt"/>
              <a:buAutoNum type="arabicPeriod"/>
            </a:pPr>
            <a:r>
              <a:rPr lang="en-IN" u="sng" dirty="0">
                <a:solidFill>
                  <a:prstClr val="black"/>
                </a:solidFill>
                <a:latin typeface="Calibri"/>
              </a:rPr>
              <a:t>Please provide brief information in 2-4 slides, under each headings. Information to be brief and to the point . You can use text, Picture, Graph, flowchart  etc as appropriate</a:t>
            </a:r>
          </a:p>
          <a:p>
            <a:pPr marL="342900" indent="-342900" defTabSz="945560">
              <a:spcBef>
                <a:spcPct val="50000"/>
              </a:spcBef>
              <a:buFont typeface="+mj-lt"/>
              <a:buAutoNum type="arabicPeriod"/>
            </a:pPr>
            <a:r>
              <a:rPr lang="en-IN" u="sng" dirty="0">
                <a:solidFill>
                  <a:prstClr val="black"/>
                </a:solidFill>
                <a:latin typeface="Calibri"/>
              </a:rPr>
              <a:t>Total slides describing the project should not be more than 4 . No additional information required at this stage, unless it is requested after primary review.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74FDEC-7E4D-4E2D-A85F-F9E832679F9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2" name="Slide Number Placeholder 7">
            <a:extLst>
              <a:ext uri="{FF2B5EF4-FFF2-40B4-BE49-F238E27FC236}">
                <a16:creationId xmlns:a16="http://schemas.microsoft.com/office/drawing/2014/main" id="{84A4F0B3-CB79-44F1-BB81-AA722B1CBAAF}"/>
              </a:ext>
            </a:extLst>
          </p:cNvPr>
          <p:cNvSpPr txBox="1">
            <a:spLocks/>
          </p:cNvSpPr>
          <p:nvPr/>
        </p:nvSpPr>
        <p:spPr>
          <a:xfrm>
            <a:off x="10628242" y="6356350"/>
            <a:ext cx="72555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CCA807-3A92-4956-B994-A2DD13DC3483}" type="slidenum">
              <a:rPr lang="en-US" smtClean="0">
                <a:solidFill>
                  <a:srgbClr val="C00000"/>
                </a:solidFill>
              </a:rPr>
              <a:pPr/>
              <a:t>5</a:t>
            </a:fld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355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30537" y="76201"/>
            <a:ext cx="9530927" cy="650983"/>
          </a:xfrm>
          <a:ln w="3175">
            <a:noFill/>
          </a:ln>
        </p:spPr>
        <p:txBody>
          <a:bodyPr/>
          <a:lstStyle/>
          <a:p>
            <a:pPr algn="ctr"/>
            <a:r>
              <a:rPr lang="en-IN" sz="2176" b="1" dirty="0">
                <a:solidFill>
                  <a:schemeClr val="tx1"/>
                </a:solidFill>
              </a:rPr>
              <a:t>8</a:t>
            </a:r>
            <a:r>
              <a:rPr lang="en-IN" sz="2176" b="1" baseline="30000" dirty="0">
                <a:solidFill>
                  <a:schemeClr val="tx1"/>
                </a:solidFill>
              </a:rPr>
              <a:t>th</a:t>
            </a:r>
            <a:r>
              <a:rPr lang="en-IN" sz="2176" b="1" dirty="0">
                <a:solidFill>
                  <a:schemeClr val="tx1"/>
                </a:solidFill>
              </a:rPr>
              <a:t> CII National Safety Practice Competition 2025</a:t>
            </a:r>
            <a:br>
              <a:rPr lang="en-IN" sz="2176" b="1" dirty="0">
                <a:solidFill>
                  <a:schemeClr val="tx1"/>
                </a:solidFill>
              </a:rPr>
            </a:br>
            <a:r>
              <a:rPr lang="en-IN" sz="2176" b="1" dirty="0">
                <a:solidFill>
                  <a:schemeClr val="tx1"/>
                </a:solidFill>
              </a:rPr>
              <a:t>Project Details</a:t>
            </a:r>
            <a:endParaRPr lang="en-IN" sz="1814" b="1" u="sng" dirty="0">
              <a:solidFill>
                <a:srgbClr val="0000C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9389" y="2206850"/>
            <a:ext cx="5269046" cy="1086678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459" rIns="41459" rtlCol="0" anchor="t"/>
          <a:lstStyle/>
          <a:p>
            <a:r>
              <a:rPr lang="en-IN" sz="1814" b="1" u="sng" spc="-91" dirty="0">
                <a:solidFill>
                  <a:prstClr val="black"/>
                </a:solidFill>
                <a:latin typeface="Calibri"/>
              </a:rPr>
              <a:t>2</a:t>
            </a:r>
            <a:r>
              <a:rPr lang="en-IN" sz="1814" b="1" u="sng" spc="-91" dirty="0">
                <a:solidFill>
                  <a:schemeClr val="tx1"/>
                </a:solidFill>
                <a:latin typeface="+mj-lt"/>
              </a:rPr>
              <a:t>.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 Brief Description of the Practice &amp;</a:t>
            </a:r>
          </a:p>
          <a:p>
            <a:r>
              <a:rPr lang="en-US" dirty="0">
                <a:solidFill>
                  <a:schemeClr val="tx1"/>
                </a:solidFill>
                <a:latin typeface="+mj-lt"/>
              </a:rPr>
              <a:t>the primary reason for choosing this </a:t>
            </a:r>
          </a:p>
          <a:p>
            <a:pPr defTabSz="945560">
              <a:spcBef>
                <a:spcPct val="50000"/>
              </a:spcBef>
            </a:pPr>
            <a:endParaRPr lang="en-IN" sz="1088" u="sng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9389" y="3429000"/>
            <a:ext cx="5269046" cy="1641196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459" rIns="41459" rtlCol="0" anchor="t"/>
          <a:lstStyle/>
          <a:p>
            <a:pPr defTabSz="945560">
              <a:lnSpc>
                <a:spcPct val="85000"/>
              </a:lnSpc>
            </a:pPr>
            <a:r>
              <a:rPr lang="en-IN" sz="1814" b="1" u="sng" spc="-91" dirty="0">
                <a:solidFill>
                  <a:prstClr val="black"/>
                </a:solidFill>
                <a:latin typeface="Calibri"/>
              </a:rPr>
              <a:t>3</a:t>
            </a:r>
            <a:r>
              <a:rPr lang="en-IN" sz="1814" u="sng" spc="-91" dirty="0">
                <a:solidFill>
                  <a:prstClr val="black"/>
                </a:solidFill>
              </a:rPr>
              <a:t>. 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Explain about your execution plan with significant milestones </a:t>
            </a:r>
            <a:endParaRPr lang="en-IN" sz="1451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9389" y="5232172"/>
            <a:ext cx="5269046" cy="1137183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459" rIns="41459" rtlCol="0" anchor="t"/>
          <a:lstStyle/>
          <a:p>
            <a:pPr defTabSz="945560"/>
            <a:r>
              <a:rPr lang="en-IN" sz="1814" b="1" u="sng" spc="-91" dirty="0">
                <a:solidFill>
                  <a:prstClr val="black"/>
                </a:solidFill>
                <a:latin typeface="Calibri"/>
              </a:rPr>
              <a:t>4. </a:t>
            </a:r>
            <a:r>
              <a:rPr lang="en-IN" dirty="0">
                <a:solidFill>
                  <a:schemeClr val="tx1"/>
                </a:solidFill>
              </a:rPr>
              <a:t>Uniqueness</a:t>
            </a:r>
            <a:endParaRPr lang="en-IN" sz="1814" b="1" u="sng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89983" y="679175"/>
            <a:ext cx="5963477" cy="5690180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459" rIns="41459" rtlCol="0" anchor="t"/>
          <a:lstStyle/>
          <a:p>
            <a:pPr defTabSz="945560"/>
            <a:r>
              <a:rPr lang="en-IN" sz="1814" b="1" u="sng" spc="-91" dirty="0">
                <a:solidFill>
                  <a:prstClr val="black"/>
                </a:solidFill>
                <a:latin typeface="Calibri"/>
              </a:rPr>
              <a:t>5. </a:t>
            </a:r>
            <a:r>
              <a:rPr lang="en-US" dirty="0">
                <a:solidFill>
                  <a:schemeClr val="tx1"/>
                </a:solidFill>
              </a:rPr>
              <a:t>Plan Vs Actual of the results / Benefits achieved?</a:t>
            </a:r>
          </a:p>
          <a:p>
            <a:pPr defTabSz="945560"/>
            <a:endParaRPr lang="en-IN" sz="1814" b="1" u="sng" spc="-91" dirty="0">
              <a:solidFill>
                <a:schemeClr val="tx1"/>
              </a:solidFill>
              <a:latin typeface="Calibri"/>
            </a:endParaRPr>
          </a:p>
          <a:p>
            <a:pPr defTabSz="945560"/>
            <a:r>
              <a:rPr lang="en-IN" sz="1088" b="1" spc="-91" dirty="0">
                <a:solidFill>
                  <a:schemeClr val="tx1"/>
                </a:solidFill>
                <a:latin typeface="Calibri"/>
              </a:rPr>
              <a:t> </a:t>
            </a:r>
            <a:endParaRPr lang="en-IN" sz="1088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986B26F-A718-45C5-8252-F6118E187A74}"/>
              </a:ext>
            </a:extLst>
          </p:cNvPr>
          <p:cNvSpPr/>
          <p:nvPr/>
        </p:nvSpPr>
        <p:spPr>
          <a:xfrm>
            <a:off x="429389" y="679174"/>
            <a:ext cx="5269046" cy="1086678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459" rIns="41459" rtlCol="0" anchor="t"/>
          <a:lstStyle/>
          <a:p>
            <a:pPr marL="414589" indent="-414589" defTabSz="945560">
              <a:spcBef>
                <a:spcPct val="50000"/>
              </a:spcBef>
              <a:buFontTx/>
              <a:buAutoNum type="arabicPeriod"/>
            </a:pPr>
            <a:r>
              <a:rPr lang="en-IN" sz="1814" b="1" u="sng" spc="-9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Project Title :-</a:t>
            </a:r>
            <a:endParaRPr lang="en-IN" sz="1088" u="sng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0898CF-F89F-4510-8DD2-3B6FC12040F7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743E6984-C10A-43C8-8AF1-28FFA495C902}"/>
              </a:ext>
            </a:extLst>
          </p:cNvPr>
          <p:cNvSpPr txBox="1">
            <a:spLocks/>
          </p:cNvSpPr>
          <p:nvPr/>
        </p:nvSpPr>
        <p:spPr>
          <a:xfrm>
            <a:off x="10628242" y="6356350"/>
            <a:ext cx="72555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CCA807-3A92-4956-B994-A2DD13DC3483}" type="slidenum">
              <a:rPr lang="en-US" smtClean="0">
                <a:solidFill>
                  <a:srgbClr val="C00000"/>
                </a:solidFill>
              </a:rPr>
              <a:pPr/>
              <a:t>6</a:t>
            </a:fld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733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321197" y="930650"/>
            <a:ext cx="5506396" cy="3503226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459" rIns="41459" rtlCol="0" anchor="t"/>
          <a:lstStyle/>
          <a:p>
            <a:pPr defTabSz="945560">
              <a:lnSpc>
                <a:spcPct val="85000"/>
              </a:lnSpc>
            </a:pPr>
            <a:r>
              <a:rPr lang="en-IN" sz="1814" b="1" u="sng" spc="-91" dirty="0">
                <a:solidFill>
                  <a:prstClr val="black"/>
                </a:solidFill>
                <a:latin typeface="Calibri"/>
              </a:rPr>
              <a:t>6. Proposed actions and activity plan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64925" y="4637342"/>
            <a:ext cx="5506396" cy="1901570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459" rIns="41459" rtlCol="0" anchor="t"/>
          <a:lstStyle/>
          <a:p>
            <a:pPr defTabSz="945560">
              <a:spcBef>
                <a:spcPct val="50000"/>
              </a:spcBef>
            </a:pPr>
            <a:r>
              <a:rPr lang="en-IN" sz="1814" b="1" u="sng" spc="-91" dirty="0">
                <a:solidFill>
                  <a:prstClr val="black"/>
                </a:solidFill>
                <a:latin typeface="Calibri"/>
              </a:rPr>
              <a:t>7. Activity Implementation Status </a:t>
            </a:r>
            <a:endParaRPr lang="en-US" sz="1451" b="1" i="1" dirty="0">
              <a:solidFill>
                <a:prstClr val="white">
                  <a:lumMod val="65000"/>
                </a:prstClr>
              </a:solidFill>
              <a:latin typeface="Calibri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95998" y="1082026"/>
            <a:ext cx="5724939" cy="3351850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459" rIns="41459" rtlCol="0" anchor="t"/>
          <a:lstStyle/>
          <a:p>
            <a:pPr defTabSz="945560">
              <a:spcBef>
                <a:spcPct val="50000"/>
              </a:spcBef>
            </a:pPr>
            <a:r>
              <a:rPr lang="en-IN" sz="1632" b="1" u="sng" spc="-91" dirty="0">
                <a:solidFill>
                  <a:prstClr val="black"/>
                </a:solidFill>
                <a:latin typeface="Calibri"/>
              </a:rPr>
              <a:t>8.</a:t>
            </a:r>
            <a:r>
              <a:rPr lang="en-US" sz="1632" b="1" u="sng" spc="-91" dirty="0">
                <a:solidFill>
                  <a:prstClr val="black"/>
                </a:solidFill>
                <a:latin typeface="Calibri"/>
              </a:rPr>
              <a:t>Results/Benefits</a:t>
            </a:r>
            <a:endParaRPr lang="en-US" sz="1270" b="1" i="1" spc="-91" dirty="0">
              <a:solidFill>
                <a:prstClr val="white">
                  <a:lumMod val="65000"/>
                </a:prstClr>
              </a:solidFill>
              <a:latin typeface="Calibri"/>
            </a:endParaRPr>
          </a:p>
          <a:p>
            <a:pPr defTabSz="945560">
              <a:spcBef>
                <a:spcPct val="50000"/>
              </a:spcBef>
            </a:pPr>
            <a:endParaRPr lang="en-US" sz="1451" b="1" i="1" spc="-91" dirty="0">
              <a:solidFill>
                <a:prstClr val="white">
                  <a:lumMod val="65000"/>
                </a:prstClr>
              </a:solidFill>
              <a:latin typeface="Calibri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4D5686-3BBC-4044-8A46-E5CA482ABE34}"/>
              </a:ext>
            </a:extLst>
          </p:cNvPr>
          <p:cNvSpPr/>
          <p:nvPr/>
        </p:nvSpPr>
        <p:spPr>
          <a:xfrm>
            <a:off x="6095999" y="4641365"/>
            <a:ext cx="5724939" cy="1776463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459" rIns="41459" rtlCol="0" anchor="t"/>
          <a:lstStyle/>
          <a:p>
            <a:pPr defTabSz="945560">
              <a:spcBef>
                <a:spcPct val="50000"/>
              </a:spcBef>
            </a:pPr>
            <a:r>
              <a:rPr lang="en-IN" sz="1632" b="1" i="1" u="sng" spc="-91" dirty="0">
                <a:solidFill>
                  <a:prstClr val="black"/>
                </a:solidFill>
                <a:latin typeface="Calibri"/>
              </a:rPr>
              <a:t>9. Key learnings</a:t>
            </a:r>
            <a:endParaRPr lang="en-US" sz="1451" b="1" i="1" spc="-91" dirty="0">
              <a:solidFill>
                <a:prstClr val="white">
                  <a:lumMod val="6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902160-AE9A-48B2-ACF3-E21F784F9EB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5" name="Slide Number Placeholder 7">
            <a:extLst>
              <a:ext uri="{FF2B5EF4-FFF2-40B4-BE49-F238E27FC236}">
                <a16:creationId xmlns:a16="http://schemas.microsoft.com/office/drawing/2014/main" id="{A71D20AD-F3A8-432F-8E56-B47FE70543DD}"/>
              </a:ext>
            </a:extLst>
          </p:cNvPr>
          <p:cNvSpPr txBox="1">
            <a:spLocks/>
          </p:cNvSpPr>
          <p:nvPr/>
        </p:nvSpPr>
        <p:spPr>
          <a:xfrm>
            <a:off x="10628242" y="6356350"/>
            <a:ext cx="72555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CCA807-3A92-4956-B994-A2DD13DC3483}" type="slidenum">
              <a:rPr lang="en-US" smtClean="0">
                <a:solidFill>
                  <a:srgbClr val="C00000"/>
                </a:solidFill>
              </a:rPr>
              <a:pPr/>
              <a:t>7</a:t>
            </a:fld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BD5BDAA0-7129-46B6-847C-F642A0A05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0537" y="76201"/>
            <a:ext cx="9530927" cy="650983"/>
          </a:xfrm>
          <a:ln w="3175">
            <a:noFill/>
          </a:ln>
        </p:spPr>
        <p:txBody>
          <a:bodyPr/>
          <a:lstStyle/>
          <a:p>
            <a:pPr algn="ctr"/>
            <a:r>
              <a:rPr lang="en-IN" sz="2176" b="1">
                <a:solidFill>
                  <a:schemeClr val="tx1"/>
                </a:solidFill>
              </a:rPr>
              <a:t>8</a:t>
            </a:r>
            <a:r>
              <a:rPr lang="en-IN" sz="2176" b="1" baseline="30000">
                <a:solidFill>
                  <a:schemeClr val="tx1"/>
                </a:solidFill>
              </a:rPr>
              <a:t>th</a:t>
            </a:r>
            <a:r>
              <a:rPr lang="en-IN" sz="2176" b="1">
                <a:solidFill>
                  <a:schemeClr val="tx1"/>
                </a:solidFill>
              </a:rPr>
              <a:t> CII National Safety Practice Competition 2025</a:t>
            </a:r>
            <a:br>
              <a:rPr lang="en-IN" sz="2176" b="1">
                <a:solidFill>
                  <a:schemeClr val="tx1"/>
                </a:solidFill>
              </a:rPr>
            </a:br>
            <a:r>
              <a:rPr lang="en-IN" sz="2176" b="1">
                <a:solidFill>
                  <a:schemeClr val="tx1"/>
                </a:solidFill>
              </a:rPr>
              <a:t>Project Details</a:t>
            </a:r>
            <a:endParaRPr lang="en-IN" sz="1814" b="1" u="sng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935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ero MotoCorp Template">
  <a:themeElements>
    <a:clrScheme name="Hero MotoCorp">
      <a:dk1>
        <a:sysClr val="windowText" lastClr="000000"/>
      </a:dk1>
      <a:lt1>
        <a:sysClr val="window" lastClr="FFFFFF"/>
      </a:lt1>
      <a:dk2>
        <a:srgbClr val="9E0C13"/>
      </a:dk2>
      <a:lt2>
        <a:srgbClr val="E2DFCC"/>
      </a:lt2>
      <a:accent1>
        <a:srgbClr val="4F81BD"/>
      </a:accent1>
      <a:accent2>
        <a:srgbClr val="BDA04F"/>
      </a:accent2>
      <a:accent3>
        <a:srgbClr val="4FBDAD"/>
      </a:accent3>
      <a:accent4>
        <a:srgbClr val="BD4F98"/>
      </a:accent4>
      <a:accent5>
        <a:srgbClr val="4FBD5F"/>
      </a:accent5>
      <a:accent6>
        <a:srgbClr val="964FBD"/>
      </a:accent6>
      <a:hlink>
        <a:srgbClr val="6969FF"/>
      </a:hlink>
      <a:folHlink>
        <a:srgbClr val="7E7B00"/>
      </a:folHlink>
    </a:clrScheme>
    <a:fontScheme name="Hero MotoCorp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Hero MotoCorp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lIns="45720" rIns="45720"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5720" rIns="45720" rtlCol="0">
        <a:noAutofit/>
      </a:bodyPr>
      <a:lstStyle>
        <a:defPPr>
          <a:defRPr sz="1600"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611</Words>
  <Application>Microsoft Office PowerPoint</Application>
  <PresentationFormat>Widescreen</PresentationFormat>
  <Paragraphs>81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Wingdings</vt:lpstr>
      <vt:lpstr>Office Theme</vt:lpstr>
      <vt:lpstr>Hero MotoCorp Template</vt:lpstr>
      <vt:lpstr>PowerPoint Presentation</vt:lpstr>
      <vt:lpstr>PowerPoint Presentation</vt:lpstr>
      <vt:lpstr>8th CII National Safety Practice Competition 2025 Project Details</vt:lpstr>
      <vt:lpstr>8th CII National Safety Practice Competition 2025 Project Details</vt:lpstr>
      <vt:lpstr>PowerPoint Presentation</vt:lpstr>
      <vt:lpstr>8th CII National Safety Practice Competition 2025 Project Details</vt:lpstr>
      <vt:lpstr>8th CII National Safety Practice Competition 2025 Project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Krishnan PM</dc:creator>
  <cp:lastModifiedBy>manoj hp</cp:lastModifiedBy>
  <cp:revision>16</cp:revision>
  <dcterms:created xsi:type="dcterms:W3CDTF">2021-01-27T08:04:56Z</dcterms:created>
  <dcterms:modified xsi:type="dcterms:W3CDTF">2025-07-04T06:39:59Z</dcterms:modified>
</cp:coreProperties>
</file>